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5" r:id="rId3"/>
    <p:sldId id="258" r:id="rId4"/>
    <p:sldId id="278" r:id="rId5"/>
    <p:sldId id="279" r:id="rId6"/>
    <p:sldId id="263" r:id="rId7"/>
    <p:sldId id="280" r:id="rId8"/>
    <p:sldId id="281" r:id="rId9"/>
    <p:sldId id="282" r:id="rId10"/>
    <p:sldId id="277" r:id="rId11"/>
    <p:sldId id="283" r:id="rId12"/>
    <p:sldId id="260" r:id="rId13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86" d="100"/>
          <a:sy n="86" d="100"/>
        </p:scale>
        <p:origin x="-28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EBAB648-6A80-4E15-81A6-A136A817E91F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F2BD28E-7C3F-4547-AEF4-0F472A6421C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A5EB5C-87B7-4E3D-B0D2-2E90342204A8}" type="slidenum">
              <a:rPr lang="es-P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s-P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065BC2-30D5-473D-9295-1DB45486D0C8}" type="slidenum">
              <a:rPr lang="es-P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A9F95-9252-4517-93ED-50A2ACF9CD89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F88C1-CAB5-46EF-9BDC-A0240AA3DF5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C7485-D192-4227-8CFA-A5F1BB18A0C3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A59FA-0545-48DD-B8C2-87430AFC0FFE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E681C-0847-492D-A7AA-FA2733398959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9FB62-985F-4079-B60C-F4CC0D9B379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6CFAE-EB7C-45BE-9CB0-B1F0DF46505C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77DB7-8A20-47F2-A873-186DFA444C1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9ECC0-449B-416B-94FF-1A9B98DA5B9D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280A7-722D-4D18-B1CD-2A1FACA478B8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2A743-DF09-4067-9744-C697FF7C5525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A171C-CAB3-4C36-AA1D-0E41209EC91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D8547-1284-4EE6-98CA-DC26B7DA91C0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E8AA4-36DA-4A5D-BEF7-D2918AA488F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3EE05-B7A5-4D28-853E-7BD77F650632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F547D-3F96-42A3-8A01-60740C0E3445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9B5B3-5366-4C9F-A305-F6BFC825CD9E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12960-9B17-4B98-96A6-E504AC84656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D82CD-BFC5-462E-AECB-980915D0B884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B8636-CE15-4190-AB53-AC937FA194E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CA104-50E6-4991-866F-93D2BBEF97F6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750A9-1826-4BA3-914D-A2368A8061D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4CD6D-32AC-4458-9411-6B10AE7C015E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69A45-4D01-43AA-A234-572E2C0E0F4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4B569F71-A3BB-4E09-AB90-ECD90E1BA413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582687B-BA23-4178-AB35-8D31CA6833E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4" r:id="rId3"/>
    <p:sldLayoutId id="2147483671" r:id="rId4"/>
    <p:sldLayoutId id="2147483670" r:id="rId5"/>
    <p:sldLayoutId id="2147483669" r:id="rId6"/>
    <p:sldLayoutId id="2147483675" r:id="rId7"/>
    <p:sldLayoutId id="2147483676" r:id="rId8"/>
    <p:sldLayoutId id="2147483677" r:id="rId9"/>
    <p:sldLayoutId id="2147483668" r:id="rId10"/>
    <p:sldLayoutId id="2147483678" r:id="rId11"/>
    <p:sldLayoutId id="21474836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smtClean="0"/>
              <a:t>CONTRATOS DE CLIENTES</a:t>
            </a:r>
            <a:endParaRPr lang="es-PE" sz="3600" smtClean="0"/>
          </a:p>
        </p:txBody>
      </p:sp>
      <p:sp>
        <p:nvSpPr>
          <p:cNvPr id="15362" name="2 Subtítulo"/>
          <p:cNvSpPr>
            <a:spLocks noGrp="1"/>
          </p:cNvSpPr>
          <p:nvPr>
            <p:ph type="subTitle" idx="1"/>
          </p:nvPr>
        </p:nvSpPr>
        <p:spPr>
          <a:xfrm>
            <a:off x="1042988" y="2636838"/>
            <a:ext cx="6913562" cy="9366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s-PE" sz="2800" dirty="0" smtClean="0"/>
              <a:t>MODELADO DEL NEGOCIO</a:t>
            </a:r>
          </a:p>
          <a:p>
            <a:pPr eaLnBrk="1" hangingPunct="1">
              <a:defRPr/>
            </a:pPr>
            <a:r>
              <a:rPr lang="es-PE" sz="2800" dirty="0" smtClean="0"/>
              <a:t>MODELO DE ANALISIS DEL NEGOCIO</a:t>
            </a:r>
          </a:p>
        </p:txBody>
      </p:sp>
      <p:sp>
        <p:nvSpPr>
          <p:cNvPr id="15363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Nestor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</a:t>
            </a:r>
          </a:p>
          <a:p>
            <a:pPr algn="r"/>
            <a:r>
              <a:rPr lang="es-PE" sz="2400">
                <a:latin typeface="Candara" pitchFamily="34" charset="0"/>
              </a:rPr>
              <a:t>Augusto Suarez Gutierrez</a:t>
            </a:r>
          </a:p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7596188" y="404813"/>
            <a:ext cx="1150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1000">
                <a:solidFill>
                  <a:schemeClr val="bg1"/>
                </a:solidFill>
              </a:rPr>
              <a:t>PRES-MCUN-01</a:t>
            </a:r>
            <a:r>
              <a:rPr lang="es-ES" sz="100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2525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b="1" dirty="0" smtClean="0">
                <a:solidFill>
                  <a:schemeClr val="tx1"/>
                </a:solidFill>
              </a:rPr>
              <a:t>DIAGRAMA DE CLASES DEL NEGOCIO</a:t>
            </a:r>
            <a:endParaRPr lang="es-PE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611188" y="404813"/>
            <a:ext cx="8229600" cy="1252537"/>
          </a:xfrm>
        </p:spPr>
        <p:txBody>
          <a:bodyPr>
            <a:normAutofit/>
          </a:bodyPr>
          <a:lstStyle/>
          <a:p>
            <a:pPr eaLnBrk="1" hangingPunct="1"/>
            <a:r>
              <a:rPr lang="es-PE" sz="4000" b="1" smtClean="0">
                <a:solidFill>
                  <a:schemeClr val="bg1"/>
                </a:solidFill>
              </a:rPr>
              <a:t>DIAGRAMA DE CLASES DEL NEGOCIO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1628775"/>
            <a:ext cx="741680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1 Título"/>
          <p:cNvSpPr>
            <a:spLocks noGrp="1"/>
          </p:cNvSpPr>
          <p:nvPr>
            <p:ph type="ctrTitle"/>
          </p:nvPr>
        </p:nvSpPr>
        <p:spPr>
          <a:xfrm>
            <a:off x="390525" y="476250"/>
            <a:ext cx="8280400" cy="1584325"/>
          </a:xfrm>
        </p:spPr>
        <p:txBody>
          <a:bodyPr/>
          <a:lstStyle/>
          <a:p>
            <a:pPr eaLnBrk="1" hangingPunct="1"/>
            <a:r>
              <a:rPr lang="es-PE" smtClean="0"/>
              <a:t>CONTRATOS DE CLIENTES</a:t>
            </a:r>
            <a:endParaRPr lang="es-PE" sz="3600" smtClean="0"/>
          </a:p>
        </p:txBody>
      </p:sp>
      <p:sp>
        <p:nvSpPr>
          <p:cNvPr id="27650" name="2 Subtítulo"/>
          <p:cNvSpPr>
            <a:spLocks noGrp="1"/>
          </p:cNvSpPr>
          <p:nvPr>
            <p:ph type="subTitle" idx="1"/>
          </p:nvPr>
        </p:nvSpPr>
        <p:spPr>
          <a:xfrm>
            <a:off x="1289050" y="2276475"/>
            <a:ext cx="6400800" cy="520700"/>
          </a:xfrm>
        </p:spPr>
        <p:txBody>
          <a:bodyPr/>
          <a:lstStyle/>
          <a:p>
            <a:pPr eaLnBrk="1" hangingPunct="1"/>
            <a:r>
              <a:rPr lang="es-PE" sz="2800" smtClean="0"/>
              <a:t>MODELADO DEL NEGOCIO</a:t>
            </a:r>
          </a:p>
        </p:txBody>
      </p:sp>
      <p:sp>
        <p:nvSpPr>
          <p:cNvPr id="27651" name="3 CuadroTexto"/>
          <p:cNvSpPr txBox="1">
            <a:spLocks noChangeArrowheads="1"/>
          </p:cNvSpPr>
          <p:nvPr/>
        </p:nvSpPr>
        <p:spPr bwMode="auto">
          <a:xfrm>
            <a:off x="4489450" y="3713163"/>
            <a:ext cx="4186238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Nestor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</a:t>
            </a:r>
          </a:p>
          <a:p>
            <a:pPr algn="r"/>
            <a:r>
              <a:rPr lang="es-PE" sz="2400">
                <a:latin typeface="Candara" pitchFamily="34" charset="0"/>
              </a:rPr>
              <a:t>Augusto Suarez Gutierrez</a:t>
            </a:r>
          </a:p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27652" name="4 CuadroTexto"/>
          <p:cNvSpPr txBox="1">
            <a:spLocks noChangeArrowheads="1"/>
          </p:cNvSpPr>
          <p:nvPr/>
        </p:nvSpPr>
        <p:spPr bwMode="auto">
          <a:xfrm>
            <a:off x="1033463" y="3709988"/>
            <a:ext cx="3455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5400">
                <a:solidFill>
                  <a:schemeClr val="bg1"/>
                </a:solidFill>
                <a:latin typeface="Candara" pitchFamily="34" charset="0"/>
              </a:rPr>
              <a:t>GRACIAS </a:t>
            </a:r>
            <a:r>
              <a:rPr lang="es-PE" sz="4800">
                <a:solidFill>
                  <a:schemeClr val="bg1"/>
                </a:solidFill>
                <a:latin typeface="Candara" pitchFamily="34" charset="0"/>
              </a:rPr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b="1" smtClean="0">
                <a:solidFill>
                  <a:schemeClr val="tx1"/>
                </a:solidFill>
              </a:rPr>
              <a:t>TRABAJORES DEL NEGOCIO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DE </a:t>
            </a:r>
            <a:r>
              <a:rPr lang="es-PE" dirty="0" smtClean="0"/>
              <a:t>TRABAJADORES DEL NEGOCIO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496300" cy="4103688"/>
        </p:xfrm>
        <a:graphic>
          <a:graphicData uri="http://schemas.openxmlformats.org/drawingml/2006/table">
            <a:tbl>
              <a:tblPr/>
              <a:tblGrid>
                <a:gridCol w="2447925"/>
                <a:gridCol w="6048375"/>
              </a:tblGrid>
              <a:tr h="139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Persona encargada de gestionar los contratos de clientes.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Intermediario y Supervisor en el proceso de Convocatoria de Adquisiciones y Contrataciones del Estado, se encarga de publicar las Bases y la Buena Pro</a:t>
                      </a: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316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Persona encargada de elaborar los términos del contrato de los clientes.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742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2492375"/>
            <a:ext cx="11874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2988" y="3860800"/>
            <a:ext cx="94138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42988" y="5229225"/>
            <a:ext cx="9620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DE </a:t>
            </a:r>
            <a:r>
              <a:rPr lang="es-PE" dirty="0" smtClean="0"/>
              <a:t>TRABAJADORES DEL NEGOCIO</a:t>
            </a:r>
            <a:endParaRPr lang="es-PE" dirty="0"/>
          </a:p>
        </p:txBody>
      </p:sp>
      <p:graphicFrame>
        <p:nvGraphicFramePr>
          <p:cNvPr id="19476" name="Group 20"/>
          <p:cNvGraphicFramePr>
            <a:graphicFrameLocks noGrp="1"/>
          </p:cNvGraphicFramePr>
          <p:nvPr/>
        </p:nvGraphicFramePr>
        <p:xfrm>
          <a:off x="323850" y="2276475"/>
          <a:ext cx="8496300" cy="4276725"/>
        </p:xfrm>
        <a:graphic>
          <a:graphicData uri="http://schemas.openxmlformats.org/drawingml/2006/table">
            <a:tbl>
              <a:tblPr/>
              <a:tblGrid>
                <a:gridCol w="2447925"/>
                <a:gridCol w="6048375"/>
              </a:tblGrid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Persona encargada de realizar las cotizaciones presentadas a los clientes.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3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Empresa encargada de solicitar un contrato por una solución de tecnología de información.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54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Persona responsable de realizar el Monitoreo de contratos.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947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6013" y="2349500"/>
            <a:ext cx="9906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6013" y="3644900"/>
            <a:ext cx="9239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71550" y="5127625"/>
            <a:ext cx="120015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2 Título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b="1" smtClean="0">
                <a:solidFill>
                  <a:schemeClr val="tx1"/>
                </a:solidFill>
              </a:rPr>
              <a:t>ENTIDADES DEL NEGOCIO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ENTIDADES DEL NEGOCIO</a:t>
            </a:r>
            <a:endParaRPr lang="es-PE" dirty="0"/>
          </a:p>
        </p:txBody>
      </p:sp>
      <p:graphicFrame>
        <p:nvGraphicFramePr>
          <p:cNvPr id="22552" name="Group 24"/>
          <p:cNvGraphicFramePr>
            <a:graphicFrameLocks noGrp="1"/>
          </p:cNvGraphicFramePr>
          <p:nvPr/>
        </p:nvGraphicFramePr>
        <p:xfrm>
          <a:off x="323850" y="2349500"/>
          <a:ext cx="8569325" cy="4257675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 Contrato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 Adenda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079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 Clientes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2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 Servicio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254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2420938"/>
            <a:ext cx="9429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6013" y="4487863"/>
            <a:ext cx="9334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9500" y="3429000"/>
            <a:ext cx="971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50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16013" y="5661025"/>
            <a:ext cx="9239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ENTIDADES DEL NEGOCIO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4175125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42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 Hoja de requerimiento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 Línea de Servicio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042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 la Carta Fianza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 la Cotización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357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4508500"/>
            <a:ext cx="11430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7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550" y="5589588"/>
            <a:ext cx="10858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76" name="Picture 2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8313" y="2420938"/>
            <a:ext cx="208915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77" name="Picture 2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8313" y="3429000"/>
            <a:ext cx="2122487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ENTIDADES DEL NEGOCIO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4175125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42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 la Base publicada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del Informe de Proyecto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042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 Acta de Conformidad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 la Propuesta Técnica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459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2420938"/>
            <a:ext cx="14287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9788" y="3479800"/>
            <a:ext cx="14287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088" y="4508500"/>
            <a:ext cx="14573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8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5650" y="5567363"/>
            <a:ext cx="15430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ENTIDADES DEL NEGOCIO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2087563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42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 la Propuesta económica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 la Buena Pro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56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4538" y="2424113"/>
            <a:ext cx="16668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9175" y="3460750"/>
            <a:ext cx="11049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358</TotalTime>
  <Words>260</Words>
  <Application>Microsoft Office PowerPoint</Application>
  <PresentationFormat>Presentación en pantalla (4:3)</PresentationFormat>
  <Paragraphs>52</Paragraphs>
  <Slides>12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Plantilla de diseño</vt:lpstr>
      </vt:variant>
      <vt:variant>
        <vt:i4>7</vt:i4>
      </vt:variant>
      <vt:variant>
        <vt:lpstr>Títulos de diapositiva</vt:lpstr>
      </vt:variant>
      <vt:variant>
        <vt:i4>12</vt:i4>
      </vt:variant>
    </vt:vector>
  </HeadingPairs>
  <TitlesOfParts>
    <vt:vector size="23" baseType="lpstr">
      <vt:lpstr>Arial</vt:lpstr>
      <vt:lpstr>Candara</vt:lpstr>
      <vt:lpstr>Symbol</vt:lpstr>
      <vt:lpstr>Calibri</vt:lpstr>
      <vt:lpstr>Forma de onda</vt:lpstr>
      <vt:lpstr>Forma de onda</vt:lpstr>
      <vt:lpstr>Forma de onda</vt:lpstr>
      <vt:lpstr>Forma de onda</vt:lpstr>
      <vt:lpstr>Forma de onda</vt:lpstr>
      <vt:lpstr>Forma de onda</vt:lpstr>
      <vt:lpstr>Forma de onda</vt:lpstr>
      <vt:lpstr>CONTRATOS DE CLIENTES</vt:lpstr>
      <vt:lpstr>TRABAJORES DEL NEGOCIO</vt:lpstr>
      <vt:lpstr>ESPECIFICACION DE TRABAJADORES DEL NEGOCIO</vt:lpstr>
      <vt:lpstr>ESPECIFICACION DE TRABAJADORES DEL NEGOCIO</vt:lpstr>
      <vt:lpstr>ENTIDADES DEL NEGOCIO</vt:lpstr>
      <vt:lpstr>ESPECIFICACION DE ENTIDADES DEL NEGOCIO</vt:lpstr>
      <vt:lpstr>ESPECIFICACION DE ENTIDADES DEL NEGOCIO</vt:lpstr>
      <vt:lpstr>ESPECIFICACION DE ENTIDADES DEL NEGOCIO</vt:lpstr>
      <vt:lpstr>ESPECIFICACION DE ENTIDADES DEL NEGOCIO</vt:lpstr>
      <vt:lpstr>DIAGRAMA DE CLASES DEL NEGOCIO</vt:lpstr>
      <vt:lpstr>DIAGRAMA DE CLASES DEL NEGOCIO</vt:lpstr>
      <vt:lpstr>CONTRATOS DE CLIENTES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 </dc:title>
  <dc:creator>orlando alexis</dc:creator>
  <cp:lastModifiedBy>grojas</cp:lastModifiedBy>
  <cp:revision>56</cp:revision>
  <dcterms:created xsi:type="dcterms:W3CDTF">2012-05-06T17:51:32Z</dcterms:created>
  <dcterms:modified xsi:type="dcterms:W3CDTF">2012-05-14T13:57:59Z</dcterms:modified>
</cp:coreProperties>
</file>