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0" r:id="rId4"/>
    <p:sldId id="271" r:id="rId5"/>
    <p:sldId id="272" r:id="rId6"/>
    <p:sldId id="274" r:id="rId7"/>
    <p:sldId id="269" r:id="rId8"/>
    <p:sldId id="275" r:id="rId9"/>
    <p:sldId id="258" r:id="rId10"/>
    <p:sldId id="261" r:id="rId11"/>
    <p:sldId id="262" r:id="rId12"/>
    <p:sldId id="265" r:id="rId13"/>
    <p:sldId id="263" r:id="rId14"/>
    <p:sldId id="264" r:id="rId15"/>
    <p:sldId id="266" r:id="rId16"/>
    <p:sldId id="267" r:id="rId17"/>
    <p:sldId id="276" r:id="rId18"/>
    <p:sldId id="268" r:id="rId19"/>
    <p:sldId id="277" r:id="rId20"/>
    <p:sldId id="259" r:id="rId21"/>
    <p:sldId id="260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9E50-77D5-4BBF-960C-03B141B5D22B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2019-8A53-48F9-B5D8-ACBBC3A4985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52019-8A53-48F9-B5D8-ACBBC3A49850}" type="slidenum">
              <a:rPr lang="es-PE" smtClean="0"/>
              <a:pPr/>
              <a:t>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AD49C3-FFB3-43A7-92FA-622BE02CB1C4}" type="datetimeFigureOut">
              <a:rPr lang="es-PE" smtClean="0"/>
              <a:pPr/>
              <a:t>06/05/2012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A355AF4-5C5D-4911-90B4-C651615D7B4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77747" y="36409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9040"/>
            <a:ext cx="27254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6042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27308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 descr="http://www.cdti.es/recursos/img/Servicios/Red_PIDi/Tutorial_BMP/Incentivos_N1/9323_1311312010115741.JPG"/>
          <p:cNvPicPr/>
          <p:nvPr/>
        </p:nvPicPr>
        <p:blipFill>
          <a:blip r:embed="rId2" cstate="print"/>
          <a:srcRect t="8000"/>
          <a:stretch>
            <a:fillRect/>
          </a:stretch>
        </p:blipFill>
        <p:spPr bwMode="auto">
          <a:xfrm>
            <a:off x="3923928" y="2924944"/>
            <a:ext cx="34563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679" y="3789040"/>
            <a:ext cx="268313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30622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229200"/>
            <a:ext cx="24241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3841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83403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prospecto de cliente deberá solicitar ser anulado de la lista de contactos solo si el mismo lo solicita.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24399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27146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568952" cy="418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78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24606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24653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157192"/>
            <a:ext cx="247173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1"/>
          <a:ext cx="856895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24765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528" y="2037967"/>
          <a:ext cx="8568952" cy="4559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/>
                        <a:t>Persona natural o jurídica que toma la decisión de aceptar o rechazar la propuesta de servicio. Participa del proceso de Realizar Análisis de Mercado. </a:t>
                      </a: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natural o jurídica que se encarga de solicitar nuevos servicios. Participa de los procesos Gestionar cartera de Clientes y Gestionar Contratos.</a:t>
                      </a:r>
                    </a:p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Persona encargada de supervisar  el crecimiento de los indicadores en cuanto al Nro. de clientes y contratos. Participa en los procesos de Realizar análisis de Mercado, Gestionar cartera de Clientes y Gestionar Contratos.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17032"/>
            <a:ext cx="19145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245100"/>
            <a:ext cx="190817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6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PROCESOS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33056"/>
            <a:ext cx="3744416" cy="224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583487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669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0338" y="476672"/>
            <a:ext cx="8280920" cy="1584176"/>
          </a:xfrm>
        </p:spPr>
        <p:txBody>
          <a:bodyPr>
            <a:normAutofit/>
          </a:bodyPr>
          <a:lstStyle/>
          <a:p>
            <a:r>
              <a:rPr lang="es-PE" dirty="0" smtClean="0"/>
              <a:t>GESTION DE CONTRATOS DE CLIENTES</a:t>
            </a:r>
            <a:endParaRPr lang="es-PE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9589" y="2276872"/>
            <a:ext cx="6400800" cy="521071"/>
          </a:xfrm>
        </p:spPr>
        <p:txBody>
          <a:bodyPr>
            <a:normAutofit/>
          </a:bodyPr>
          <a:lstStyle/>
          <a:p>
            <a:r>
              <a:rPr lang="es-PE" sz="2800" dirty="0"/>
              <a:t>MODELADO DEL NEGOCIO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489989" y="3712964"/>
            <a:ext cx="4186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/>
              <a:t>Paola Rojas </a:t>
            </a:r>
            <a:r>
              <a:rPr lang="es-PE" sz="2400" dirty="0" err="1" smtClean="0"/>
              <a:t>Chicoma</a:t>
            </a:r>
            <a:endParaRPr lang="es-PE" sz="2400" dirty="0" smtClean="0"/>
          </a:p>
          <a:p>
            <a:pPr algn="r"/>
            <a:r>
              <a:rPr lang="es-PE" sz="2400" dirty="0" err="1" smtClean="0"/>
              <a:t>Nestor</a:t>
            </a:r>
            <a:r>
              <a:rPr lang="es-PE" sz="2400" dirty="0" smtClean="0"/>
              <a:t> Robles Cacha</a:t>
            </a:r>
          </a:p>
          <a:p>
            <a:pPr algn="r"/>
            <a:r>
              <a:rPr lang="es-PE" sz="2400" dirty="0" smtClean="0"/>
              <a:t>Gabriela Rojas </a:t>
            </a:r>
            <a:r>
              <a:rPr lang="es-PE" sz="2400" dirty="0" err="1" smtClean="0"/>
              <a:t>Munive</a:t>
            </a:r>
            <a:endParaRPr lang="es-PE" sz="2400" dirty="0" smtClean="0"/>
          </a:p>
          <a:p>
            <a:pPr algn="r"/>
            <a:r>
              <a:rPr lang="es-PE" sz="2400" dirty="0" smtClean="0"/>
              <a:t>Augusto Suarez </a:t>
            </a:r>
            <a:r>
              <a:rPr lang="es-PE" sz="2400" dirty="0" err="1" smtClean="0"/>
              <a:t>Gutierrez</a:t>
            </a:r>
            <a:endParaRPr lang="es-PE" sz="2400" dirty="0" smtClean="0"/>
          </a:p>
          <a:p>
            <a:pPr algn="r"/>
            <a:r>
              <a:rPr lang="es-PE" sz="2400" dirty="0" smtClean="0"/>
              <a:t>Orlando </a:t>
            </a:r>
            <a:r>
              <a:rPr lang="es-PE" sz="2400" dirty="0" err="1" smtClean="0"/>
              <a:t>Sedamano</a:t>
            </a:r>
            <a:r>
              <a:rPr lang="es-PE" sz="2400" dirty="0" smtClean="0"/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33605" y="371019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 smtClean="0">
                <a:solidFill>
                  <a:schemeClr val="bg1"/>
                </a:solidFill>
              </a:rPr>
              <a:t>GRACIAS </a:t>
            </a:r>
            <a:r>
              <a:rPr lang="es-PE" sz="4800" dirty="0" smtClean="0">
                <a:solidFill>
                  <a:schemeClr val="bg1"/>
                </a:solidFill>
              </a:rPr>
              <a:t>!!!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3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Análisis de Mercado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996953"/>
            <a:ext cx="8892480" cy="186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Proceso: Gestión de Cartera de Clientes</a:t>
            </a:r>
            <a:endParaRPr lang="es-P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7281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Proceso: Gestión de Contratos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716709"/>
            <a:ext cx="8820472" cy="31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2996952"/>
            <a:ext cx="8712968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MODELO DE CASOS DE USO DE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528" y="2708920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46" y="3645024"/>
            <a:ext cx="19952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07033"/>
            <a:ext cx="2242939" cy="16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645024"/>
            <a:ext cx="213783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528" y="234888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89040"/>
            <a:ext cx="23733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301208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45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292</TotalTime>
  <Words>648</Words>
  <Application>Microsoft Office PowerPoint</Application>
  <PresentationFormat>Presentación en pantalla (4:3)</PresentationFormat>
  <Paragraphs>85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Forma de onda</vt:lpstr>
      <vt:lpstr>CONTRATOS DE CLIENTES</vt:lpstr>
      <vt:lpstr>PROCESOS DE NEGOCIO (Contratos de Clientes)</vt:lpstr>
      <vt:lpstr>Proceso: Análisis de Mercado</vt:lpstr>
      <vt:lpstr>Proceso: Gestión de Cartera de Clientes</vt:lpstr>
      <vt:lpstr>Proceso: Gestión de Contratos</vt:lpstr>
      <vt:lpstr>MODELO DE CASOS DE USO DE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jicar</cp:lastModifiedBy>
  <cp:revision>40</cp:revision>
  <dcterms:created xsi:type="dcterms:W3CDTF">2012-05-06T17:51:32Z</dcterms:created>
  <dcterms:modified xsi:type="dcterms:W3CDTF">2012-05-07T04:24:30Z</dcterms:modified>
</cp:coreProperties>
</file>