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4" r:id="rId3"/>
    <p:sldId id="275" r:id="rId4"/>
    <p:sldId id="285" r:id="rId5"/>
    <p:sldId id="258" r:id="rId6"/>
    <p:sldId id="278" r:id="rId7"/>
    <p:sldId id="279" r:id="rId8"/>
    <p:sldId id="263" r:id="rId9"/>
    <p:sldId id="280" r:id="rId10"/>
    <p:sldId id="281" r:id="rId11"/>
    <p:sldId id="282" r:id="rId12"/>
    <p:sldId id="277" r:id="rId13"/>
    <p:sldId id="283" r:id="rId14"/>
    <p:sldId id="260" r:id="rId15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4" d="100"/>
          <a:sy n="84" d="100"/>
        </p:scale>
        <p:origin x="-7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3468175-242E-4AB7-AEBB-C2FAD4DD6B82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810043-C2D5-4467-9B43-B3BA3F7CC1B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37D5D3-8609-4765-9B92-9432C422569F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2D5E19-85FB-42DD-A811-5D3B973FD741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10D5D-DBB8-4D9D-8C90-F1FF1109ACE1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EC400-F6C7-4B91-8A56-A25FA522144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DCD71-8C91-4A06-BD5A-096A017EBDF2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1AAD4-EF9E-4F44-B74F-93E80A1DBFC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2DC60-3CA2-4046-99A4-F6563F682ED3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4BAF-E3C9-420F-86AF-A3B5656C484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70B94-C079-4AD5-8784-7FCD405A26EE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C337F-E110-471D-A177-3BF12D86FF0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111E5-1EFE-4458-B695-CEC4DCDD91EB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6A68E-BCCF-476E-B7D6-988F7A06D01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85009-5E35-4149-B8B4-67B6D243C6B1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C5C81-E11D-48CA-8D7C-DE5691EFE63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BBF8A-7741-467B-AB3A-DFCA93FAA1D1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6B79-66B7-4982-9EA3-9E52386E534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78818-6EDA-4728-8D6D-1DDD739AECE0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FC3DA-CF67-4599-B94E-D40D9C4BD11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66320-64C6-452E-A0FD-04F00215ABE6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E6FD8-836D-494F-9BDF-091FAB6A3E7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98711-57F6-41DC-9427-F0CA0824454E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DA730-9903-4550-A165-8A4E48A3428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A086-AAA1-424A-A851-57188464957B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7D139-6A4F-463D-A450-4C528F9A4C3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2CC05-D034-4D0E-8B19-FF8D0E21F690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FC065-7AF9-4429-826C-A7D03810BDA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D40BEE5-C914-4631-B60B-8D68F664BDA0}" type="datetimeFigureOut">
              <a:rPr lang="es-PE"/>
              <a:pPr>
                <a:defRPr/>
              </a:pPr>
              <a:t>14/05/2012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643E68-9FAB-42CA-80E8-01315A62D3A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042988" y="2636838"/>
            <a:ext cx="6913562" cy="936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s-PE" sz="2800" dirty="0" smtClean="0"/>
              <a:t>MODELADO DEL NEGOCIO</a:t>
            </a:r>
          </a:p>
          <a:p>
            <a:pPr eaLnBrk="1" hangingPunct="1">
              <a:defRPr/>
            </a:pPr>
            <a:r>
              <a:rPr lang="es-PE" sz="2800" dirty="0" smtClean="0"/>
              <a:t>MODELO DE ANALISIS DEL NEGOCIO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596188" y="404813"/>
            <a:ext cx="1150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000">
                <a:solidFill>
                  <a:schemeClr val="bg1"/>
                </a:solidFill>
              </a:rPr>
              <a:t>PRES-MCUN-01</a:t>
            </a:r>
            <a:r>
              <a:rPr lang="es-ES" sz="10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Base publicada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del Informe de Proyecto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Acta de Conformidad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Propuesta Técnica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56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420938"/>
            <a:ext cx="14287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788" y="3479800"/>
            <a:ext cx="14287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508500"/>
            <a:ext cx="14573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650" y="5567363"/>
            <a:ext cx="1543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208756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Propuesta económica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Buena Pro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66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2424113"/>
            <a:ext cx="1666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9175" y="3460750"/>
            <a:ext cx="1104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b="1" dirty="0" smtClean="0">
                <a:solidFill>
                  <a:schemeClr val="tx1"/>
                </a:solidFill>
              </a:rPr>
              <a:t>DIAGRAMA DE CLASES DEL NEGOCIO</a:t>
            </a:r>
            <a:endParaRPr lang="es-P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4048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</a:rPr>
              <a:t>DIAGRAMA DE CLASES DEL NEGOCIO</a:t>
            </a:r>
          </a:p>
        </p:txBody>
      </p:sp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/>
          <a:srcRect t="5505" b="3436"/>
          <a:stretch>
            <a:fillRect/>
          </a:stretch>
        </p:blipFill>
        <p:spPr bwMode="auto">
          <a:xfrm>
            <a:off x="900113" y="1773238"/>
            <a:ext cx="7775575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29698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29699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9700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ACTIVIDADES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1692275" y="2708275"/>
          <a:ext cx="5616575" cy="3600450"/>
        </p:xfrm>
        <a:graphic>
          <a:graphicData uri="http://schemas.openxmlformats.org/drawingml/2006/table">
            <a:tbl>
              <a:tblPr/>
              <a:tblGrid>
                <a:gridCol w="2663825"/>
                <a:gridCol w="2952750"/>
              </a:tblGrid>
              <a:tr h="3600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4000">
                <a:solidFill>
                  <a:srgbClr val="FFFFFF"/>
                </a:solidFill>
                <a:latin typeface="Candara" pitchFamily="34" charset="0"/>
              </a:rPr>
              <a:t>Modelo de Clases del Análisis</a:t>
            </a:r>
            <a:br>
              <a:rPr lang="es-PE" sz="4000">
                <a:solidFill>
                  <a:srgbClr val="FFFFFF"/>
                </a:solidFill>
                <a:latin typeface="Candara" pitchFamily="34" charset="0"/>
              </a:rPr>
            </a:br>
            <a:r>
              <a:rPr lang="es-PE" sz="4000">
                <a:solidFill>
                  <a:srgbClr val="FFFFFF"/>
                </a:solidFill>
                <a:latin typeface="Candara" pitchFamily="34" charset="0"/>
              </a:rPr>
              <a:t>(Contratos de Clientes)</a:t>
            </a: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3933825"/>
            <a:ext cx="3776662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4300" y="3933825"/>
            <a:ext cx="3754438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TRABAJORES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</a:t>
            </a:r>
            <a:r>
              <a:rPr lang="es-PE" dirty="0" smtClean="0"/>
              <a:t>TRABAJADORES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300" cy="410368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39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encargada de gestionar los contratos de clientes.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Intermediario y Supervisor en el proceso de Convocatoria de Adquisiciones y Contrataciones del Estado, se encarga de publicar las Bases y la Buena Pro</a:t>
                      </a: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316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encargada de elaborar los términos del contrato de los clientes.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84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492375"/>
            <a:ext cx="11874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3860800"/>
            <a:ext cx="9413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988" y="5229225"/>
            <a:ext cx="962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</a:t>
            </a:r>
            <a:r>
              <a:rPr lang="es-PE" dirty="0" smtClean="0"/>
              <a:t>TRABAJADORES DEL NEGOCIO</a:t>
            </a:r>
            <a:endParaRPr lang="es-PE" dirty="0"/>
          </a:p>
        </p:txBody>
      </p:sp>
      <p:graphicFrame>
        <p:nvGraphicFramePr>
          <p:cNvPr id="19476" name="Group 20"/>
          <p:cNvGraphicFramePr>
            <a:graphicFrameLocks noGrp="1"/>
          </p:cNvGraphicFramePr>
          <p:nvPr/>
        </p:nvGraphicFramePr>
        <p:xfrm>
          <a:off x="323850" y="2276475"/>
          <a:ext cx="8496300" cy="4276725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encargada de realizar las cotizaciones presentadas a los clientes.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Empresa encargada de solicitar un contrato por una solución de tecnología de información.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4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Persona responsable de realizar el Monitoreo de contratos.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4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349500"/>
            <a:ext cx="990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3644900"/>
            <a:ext cx="923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5127625"/>
            <a:ext cx="12001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ENTIDADES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Contrato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Adenda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Clientes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Servicio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35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2420938"/>
            <a:ext cx="942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4487863"/>
            <a:ext cx="933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9500" y="3429000"/>
            <a:ext cx="971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4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6013" y="5661025"/>
            <a:ext cx="9239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Hoja de requerimiento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Línea de Servicio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Carta Fianza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Cotización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45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508500"/>
            <a:ext cx="1143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5589588"/>
            <a:ext cx="1085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7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2420938"/>
            <a:ext cx="20891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8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3429000"/>
            <a:ext cx="2122487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390</TotalTime>
  <Words>271</Words>
  <Application>Microsoft Office PowerPoint</Application>
  <PresentationFormat>Presentación en pantalla (4:3)</PresentationFormat>
  <Paragraphs>54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DIAGRAMA DE ACTIVIDADES</vt:lpstr>
      <vt:lpstr>Diapositiva 3</vt:lpstr>
      <vt:lpstr>TRABAJORES DEL NEGOCIO</vt:lpstr>
      <vt:lpstr>ESPECIFICACION DE TRABAJADORES DEL NEGOCIO</vt:lpstr>
      <vt:lpstr>ESPECIFICACION DE TRABAJADORES DEL NEGOCIO</vt:lpstr>
      <vt:lpstr>ENTIDADES DEL NEGOCIO</vt:lpstr>
      <vt:lpstr>ESPECIFICACION DE ENTIDADES DEL NEGOCIO</vt:lpstr>
      <vt:lpstr>ESPECIFICACION DE ENTIDADES DEL NEGOCIO</vt:lpstr>
      <vt:lpstr>ESPECIFICACION DE ENTIDADES DEL NEGOCIO</vt:lpstr>
      <vt:lpstr>ESPECIFICACION DE ENTIDADES DEL NEGOCIO</vt:lpstr>
      <vt:lpstr>DIAGRAMA DE CLASES DEL NEGOCIO</vt:lpstr>
      <vt:lpstr>DIAGRAMA DE CLASES DEL NEGOCIO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61</cp:revision>
  <dcterms:created xsi:type="dcterms:W3CDTF">2012-05-06T17:51:32Z</dcterms:created>
  <dcterms:modified xsi:type="dcterms:W3CDTF">2012-05-14T16:21:42Z</dcterms:modified>
</cp:coreProperties>
</file>