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69" r:id="rId6"/>
    <p:sldId id="258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59" r:id="rId16"/>
    <p:sldId id="260" r:id="rId1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77747" y="36409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1907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60" y="3861048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310" y="5301208"/>
            <a:ext cx="1695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38411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8340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Gastos Recursos + Gastos de equipos+ 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985" y="3717032"/>
            <a:ext cx="1628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97363"/>
            <a:ext cx="2247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8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78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</a:t>
                      </a: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0" y="2442592"/>
            <a:ext cx="1714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1714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354166"/>
            <a:ext cx="1409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1"/>
          <a:ext cx="856895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</a:t>
                      </a: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deficiencia y confidencialidad.  </a:t>
                      </a: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1476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ESPECIFICACION DE ACTORES DEL NEGOCIO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528" y="2037967"/>
          <a:ext cx="8568952" cy="45593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00833"/>
            <a:ext cx="1447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04059"/>
            <a:ext cx="143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78127"/>
            <a:ext cx="15144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6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DIAGRAMA DE CASOS DE USO DEL NEGOCIO</a:t>
            </a:r>
            <a:endParaRPr lang="es-P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24" y="1844824"/>
            <a:ext cx="73578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69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338" y="476672"/>
            <a:ext cx="828092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9589" y="227687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89989" y="3712964"/>
            <a:ext cx="4186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33605" y="371019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 smtClean="0">
                <a:solidFill>
                  <a:schemeClr val="bg1"/>
                </a:solidFill>
              </a:rPr>
              <a:t>GRACIAS </a:t>
            </a:r>
            <a:r>
              <a:rPr lang="es-PE" sz="4800" dirty="0" smtClean="0">
                <a:solidFill>
                  <a:schemeClr val="bg1"/>
                </a:solidFill>
              </a:rPr>
              <a:t>!!!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3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Análisis de Mercado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996953"/>
            <a:ext cx="8892480" cy="186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Proceso: Gestión de Cartera de Clientes</a:t>
            </a:r>
            <a:endParaRPr lang="es-P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872812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Gestión de Contratos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716709"/>
            <a:ext cx="8820472" cy="31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Modelo de Casos de uso del negocio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528" y="2708920"/>
          <a:ext cx="8496945" cy="36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46" y="3645024"/>
            <a:ext cx="199524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707033"/>
            <a:ext cx="2242939" cy="16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645024"/>
            <a:ext cx="213783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DE REGLAS DE NEGOCIO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Servicio: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569" y="2420888"/>
            <a:ext cx="1400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35" y="3739877"/>
            <a:ext cx="17621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229200"/>
            <a:ext cx="2314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1657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666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996952"/>
            <a:ext cx="6042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(cont..)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1581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ttp://www.cdti.es/recursos/img/Servicios/Red_PIDi/Tutorial_BMP/Incentivos_N1/9323_1311312010115741.JPG"/>
          <p:cNvPicPr/>
          <p:nvPr/>
        </p:nvPicPr>
        <p:blipFill>
          <a:blip r:embed="rId3" cstate="print"/>
          <a:srcRect t="8000"/>
          <a:stretch>
            <a:fillRect/>
          </a:stretch>
        </p:blipFill>
        <p:spPr bwMode="auto">
          <a:xfrm>
            <a:off x="3923928" y="2924944"/>
            <a:ext cx="34563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236</TotalTime>
  <Words>596</Words>
  <Application>Microsoft Office PowerPoint</Application>
  <PresentationFormat>Presentación en pantalla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Forma de onda</vt:lpstr>
      <vt:lpstr>GESTION DE CONTRATOS DE CLIENTES</vt:lpstr>
      <vt:lpstr>Proceso: Análisis de Mercado</vt:lpstr>
      <vt:lpstr>Proceso: Gestión de Cartera de Clientes</vt:lpstr>
      <vt:lpstr>Proceso: Gestión de Contratos</vt:lpstr>
      <vt:lpstr>Modelo de Casos de uso del negocio</vt:lpstr>
      <vt:lpstr>ESPECIFICACION DE REGLAS DE NEGOCIO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REGLAS DE NEGOCIO (cont..)</vt:lpstr>
      <vt:lpstr>ESPECIFICACION DE ACTORES DEL NEGOCIO</vt:lpstr>
      <vt:lpstr>DIAGRAMA DE CASOS DE USO DEL NEGOCIO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Orlando Sedamano</cp:lastModifiedBy>
  <cp:revision>32</cp:revision>
  <dcterms:created xsi:type="dcterms:W3CDTF">2012-05-06T17:51:32Z</dcterms:created>
  <dcterms:modified xsi:type="dcterms:W3CDTF">2012-05-07T00:07:34Z</dcterms:modified>
</cp:coreProperties>
</file>