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4" r:id="rId3"/>
    <p:sldId id="275" r:id="rId4"/>
    <p:sldId id="258" r:id="rId5"/>
    <p:sldId id="278" r:id="rId6"/>
    <p:sldId id="279" r:id="rId7"/>
    <p:sldId id="263" r:id="rId8"/>
    <p:sldId id="280" r:id="rId9"/>
    <p:sldId id="281" r:id="rId10"/>
    <p:sldId id="282" r:id="rId11"/>
    <p:sldId id="277" r:id="rId12"/>
    <p:sldId id="283" r:id="rId13"/>
    <p:sldId id="260" r:id="rId14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771FB9-AA3F-48A6-967C-3D63310EDF38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EB4649-D06C-4690-A2A0-D94E7ED8880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7D5310-1FC3-4464-827E-0CE19F4349E1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387B36-D97B-4609-8404-80D22AF8E543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9DF25-75E8-43DC-ADF4-284C160019A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10C30-8876-4444-BC01-720ED8DD7CB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ACBAD-6DD7-4278-9C95-389BB546BA24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E1771-7D13-4CBD-BF00-72F0D596ADF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A5E9F-8B64-4072-9302-165A277E481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6B6C-150E-4CE2-A8BA-E8749E25CCD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9C81-C74C-45D3-B264-D5531F0BFBD9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9FA1D-B89A-44A4-A1DA-33294B28E3D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9281C-848E-4623-991B-F4EFD109F078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61C5-CA06-4855-A27A-098FBB5865A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170D9-B848-496A-8EDB-FE61409C21C5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657C6-B5B2-413A-92E9-C0D4F0F23B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E43D9-7DD5-4346-8A59-2E484866F11B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8261-28D2-4191-99D5-D04232440EB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8382C-A19A-4C9D-914C-97AF06EBF26D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D1B0B-53A1-4095-842F-A7318CE35ED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68A9-FFA4-4FFA-8C9C-6A66557DFE0F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9D92C-76E0-479F-9CAC-1C0C090D351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44C26-B54A-44A2-A06A-AAD489865945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33583-54D8-4599-9709-7A2EF44C586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FB078-AAF4-469B-B768-242DCDFC1AAF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BF043-D7C9-4A99-A76E-0F5611EB563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46CF6-81A5-4418-890A-8B0EB2A88D3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442E8-5611-4128-80D2-E27C46BCECC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31BA6C3-CF0A-48F3-97E2-5EF215247E4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7CC0541-D886-43E2-ADEC-58F28C0F63D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042988" y="2636838"/>
            <a:ext cx="6913562" cy="936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s-PE" sz="2800" dirty="0" smtClean="0"/>
              <a:t>MODELADO DEL NEGOCIO</a:t>
            </a:r>
          </a:p>
          <a:p>
            <a:pPr eaLnBrk="1" hangingPunct="1">
              <a:defRPr/>
            </a:pPr>
            <a:r>
              <a:rPr lang="es-PE" sz="2800" dirty="0" smtClean="0"/>
              <a:t>MODELO DE ANALISIS DEL NEGOCIO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08756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Propuesta económica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Buena Pro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6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424113"/>
            <a:ext cx="1666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175" y="3460750"/>
            <a:ext cx="1104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tx1"/>
                </a:solidFill>
              </a:rPr>
              <a:t>DIAGRAMA DE CLASES DEL NEGOCIO</a:t>
            </a:r>
            <a:endParaRPr lang="es-P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4048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DIAGRAMA DE CLASES DEL NEGOCIO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628775"/>
            <a:ext cx="74168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28674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28675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8676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>
            <a:normAutofit/>
          </a:bodyPr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ACTIVIDADES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TRABAJORES DEL NEGOCIO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10368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39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gestionar los contratos de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Intermediario y Supervisor en el proceso de Convocatoria de Adquisiciones y Contrataciones del Estado, se encarga de publicar las Bases y la Buena Pro</a:t>
                      </a: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1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elaborar los términos del contrato de los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492375"/>
            <a:ext cx="1187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3860800"/>
            <a:ext cx="9413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88" y="5229225"/>
            <a:ext cx="962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19476" name="Group 20"/>
          <p:cNvGraphicFramePr>
            <a:graphicFrameLocks noGrp="1"/>
          </p:cNvGraphicFramePr>
          <p:nvPr/>
        </p:nvGraphicFramePr>
        <p:xfrm>
          <a:off x="323850" y="2276475"/>
          <a:ext cx="8496300" cy="4276725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realizar las cotizaciones presentadas a los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Empresa encargada de solicitar un contrato por una solución de tecnología de información.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4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responsable de realizar el Monitoreo de contratos.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349500"/>
            <a:ext cx="99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3644900"/>
            <a:ext cx="923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5127625"/>
            <a:ext cx="12001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ENTIDADES DEL NEGOCIO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Clientes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Servicio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5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420938"/>
            <a:ext cx="942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4487863"/>
            <a:ext cx="933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0" y="3429000"/>
            <a:ext cx="971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6013" y="5661025"/>
            <a:ext cx="9239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Hoja de requerimiento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Línea de Servicio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Carta Fianza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5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508500"/>
            <a:ext cx="1143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5589588"/>
            <a:ext cx="1085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3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420938"/>
            <a:ext cx="20891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4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3429000"/>
            <a:ext cx="212248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Base publicada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del Informe de Proyecto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Acta de Conformidad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Propuesta Técnica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5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420938"/>
            <a:ext cx="14287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788" y="3479800"/>
            <a:ext cx="1428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508500"/>
            <a:ext cx="1457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5567363"/>
            <a:ext cx="154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363</TotalTime>
  <Words>263</Words>
  <Application>Microsoft Office PowerPoint</Application>
  <PresentationFormat>Presentación en pantalla (4:3)</PresentationFormat>
  <Paragraphs>53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DIAGRAMA DE ACTIVIDADES</vt:lpstr>
      <vt:lpstr>TRABAJORES DEL NEGOCIO</vt:lpstr>
      <vt:lpstr>ESPECIFICACION DE TRABAJADORES DEL NEGOCIO</vt:lpstr>
      <vt:lpstr>ESPECIFICACION DE TRABAJADORES DEL NEGOCIO</vt:lpstr>
      <vt:lpstr>ENTIDADES DEL NEGOCIO</vt:lpstr>
      <vt:lpstr>ESPECIFICACION DE ENTIDADES DEL NEGOCIO</vt:lpstr>
      <vt:lpstr>ESPECIFICACION DE ENTIDADES DEL NEGOCIO</vt:lpstr>
      <vt:lpstr>ESPECIFICACION DE ENTIDADES DEL NEGOCIO</vt:lpstr>
      <vt:lpstr>ESPECIFICACION DE ENTIDADES DEL NEGOCIO</vt:lpstr>
      <vt:lpstr>DIAGRAMA DE CLASES DEL NEGOCIO</vt:lpstr>
      <vt:lpstr>DIAGRAMA DE CLASES DEL NEGOCIO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57</cp:revision>
  <dcterms:created xsi:type="dcterms:W3CDTF">2012-05-06T17:51:32Z</dcterms:created>
  <dcterms:modified xsi:type="dcterms:W3CDTF">2012-05-14T14:20:49Z</dcterms:modified>
</cp:coreProperties>
</file>