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59" r:id="rId13"/>
    <p:sldId id="260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77747" y="36409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1"/>
          <a:ext cx="8568952" cy="42952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12107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6905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5550"/>
            <a:ext cx="1714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16660"/>
            <a:ext cx="1409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445224"/>
            <a:ext cx="1476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ESPECIFICACION DE ACTORES DEL NEGOCIO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528" y="2037967"/>
          <a:ext cx="8568952" cy="45593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00833"/>
            <a:ext cx="1447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04059"/>
            <a:ext cx="143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78127"/>
            <a:ext cx="15144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86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DIAGRAMA DE CASOS DE USO DEL NEGOCIO</a:t>
            </a:r>
            <a:endParaRPr lang="es-P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24" y="1700808"/>
            <a:ext cx="7357884" cy="470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669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338" y="476672"/>
            <a:ext cx="828092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9589" y="227687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89989" y="3712964"/>
            <a:ext cx="4186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33605" y="371019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 smtClean="0">
                <a:solidFill>
                  <a:schemeClr val="bg1"/>
                </a:solidFill>
              </a:rPr>
              <a:t>GRACIAS </a:t>
            </a:r>
            <a:r>
              <a:rPr lang="es-PE" sz="4800" dirty="0" smtClean="0">
                <a:solidFill>
                  <a:schemeClr val="bg1"/>
                </a:solidFill>
              </a:rPr>
              <a:t>!!!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3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Modelo de Casos de uso del negocio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244174"/>
            <a:ext cx="4248472" cy="561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DE REGLAS DE NEGOCIO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Servicio: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569" y="2420888"/>
            <a:ext cx="1400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35" y="3739877"/>
            <a:ext cx="17621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229200"/>
            <a:ext cx="2314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1657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666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996952"/>
            <a:ext cx="6042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581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ttp://www.cdti.es/recursos/img/Servicios/Red_PIDi/Tutorial_BMP/Incentivos_N1/9323_1311312010115741.JPG"/>
          <p:cNvPicPr/>
          <p:nvPr/>
        </p:nvPicPr>
        <p:blipFill>
          <a:blip r:embed="rId3" cstate="print"/>
          <a:srcRect t="8000"/>
          <a:stretch>
            <a:fillRect/>
          </a:stretch>
        </p:blipFill>
        <p:spPr bwMode="auto">
          <a:xfrm>
            <a:off x="3995936" y="3212976"/>
            <a:ext cx="288032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1907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60" y="3861048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310" y="5301208"/>
            <a:ext cx="1695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044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1044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= Gastos Recursos + Gastos de equipos+ 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1628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933056"/>
            <a:ext cx="2247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445224"/>
            <a:ext cx="1714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201</TotalTime>
  <Words>579</Words>
  <Application>Microsoft Office PowerPoint</Application>
  <PresentationFormat>Presentación en pantalla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Forma de onda</vt:lpstr>
      <vt:lpstr>GESTION DE CONTRATOS DE CLIENTES</vt:lpstr>
      <vt:lpstr>Modelo de Casos de uso del negocio</vt:lpstr>
      <vt:lpstr>ESPECIFICACION DE REGLAS DE NEGOCIO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ACTORES DEL NEGOCIO</vt:lpstr>
      <vt:lpstr>DIAGRAMA DE CASOS DE USO DEL NEGOCIO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jicar</cp:lastModifiedBy>
  <cp:revision>24</cp:revision>
  <dcterms:created xsi:type="dcterms:W3CDTF">2012-05-06T17:51:32Z</dcterms:created>
  <dcterms:modified xsi:type="dcterms:W3CDTF">2012-05-06T23:13:47Z</dcterms:modified>
</cp:coreProperties>
</file>