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9" r:id="rId3"/>
    <p:sldId id="278" r:id="rId4"/>
    <p:sldId id="273" r:id="rId5"/>
    <p:sldId id="270" r:id="rId6"/>
    <p:sldId id="271" r:id="rId7"/>
    <p:sldId id="272" r:id="rId8"/>
    <p:sldId id="274" r:id="rId9"/>
    <p:sldId id="269" r:id="rId10"/>
    <p:sldId id="275" r:id="rId11"/>
    <p:sldId id="258" r:id="rId12"/>
    <p:sldId id="261" r:id="rId13"/>
    <p:sldId id="262" r:id="rId14"/>
    <p:sldId id="265" r:id="rId15"/>
    <p:sldId id="263" r:id="rId16"/>
    <p:sldId id="264" r:id="rId17"/>
    <p:sldId id="266" r:id="rId18"/>
    <p:sldId id="267" r:id="rId19"/>
    <p:sldId id="276" r:id="rId20"/>
    <p:sldId id="268" r:id="rId21"/>
    <p:sldId id="277" r:id="rId22"/>
    <p:sldId id="259" r:id="rId23"/>
    <p:sldId id="260" r:id="rId24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6FE7A-82A5-478F-8B38-8D529DEC4257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690C72-E8EF-44C7-A63C-2EB09CF4F47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DB3B30-5C15-4310-A2CD-3B0692D159EA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FEA0-ACAE-43DD-AB02-60ACB919B906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07BE6-04BA-4ADA-87E5-ECBD2F2F88A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18417-E95D-46DE-9661-583CA83A1743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1BC9-B62F-4A75-BE90-6FA9A6BE8D1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A2E0F-BDD8-4F04-8395-1F70FB7623D4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650FD-CD31-48EA-8C1F-13677FAF8D4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433D4-D4D6-4883-A8EB-8CFAD9F59F45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B033A-31A4-425E-908B-3F82E9BB518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2D287-7BF1-4F37-AD10-7F3CB0BD7F35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9939B-501A-4388-B5D6-84D2BB1E7F1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B79CE-DB0E-4D56-8DB8-AA464D538ABD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AF486-00FE-445D-9129-523841CE210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9C04-4BFC-4E42-B5F5-1727A9AA6A3F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1F318-3923-4F77-97BE-290F5AF8796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170C1-5398-45C4-87E6-57C72E7E5D51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02AB-6392-4D3B-A6BF-C12576AC6B9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93CD4-A4BB-4287-A207-DA2906EFAD0C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E4CB6-222F-4D89-8F53-DC53564C516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DB27C-8E75-41F7-9D2F-CB7E38CCB4D8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B4579-D328-46DA-8D83-899F3C73BCC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0D4D9-C82B-40C0-B60A-B6D45C682101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E02D-6C1B-4E04-BADD-FCFF6E0B92D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34BA-A2B3-4B78-BE7D-C5257C2D0293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A0DFE-2A38-403B-8CEB-91C745A6343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A001ACD-5FC0-4482-ACD1-5D49ED8BE54C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612D359-9FA2-4D39-89CF-B417B675EE5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4" r:id="rId3"/>
    <p:sldLayoutId id="2147483670" r:id="rId4"/>
    <p:sldLayoutId id="2147483669" r:id="rId5"/>
    <p:sldLayoutId id="2147483668" r:id="rId6"/>
    <p:sldLayoutId id="2147483675" r:id="rId7"/>
    <p:sldLayoutId id="2147483676" r:id="rId8"/>
    <p:sldLayoutId id="2147483677" r:id="rId9"/>
    <p:sldLayoutId id="2147483667" r:id="rId10"/>
    <p:sldLayoutId id="2147483678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1331913" y="2636838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14339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REGLAS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5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420938"/>
            <a:ext cx="23685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789363"/>
            <a:ext cx="2373312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5300663"/>
            <a:ext cx="25241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9363"/>
            <a:ext cx="27257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997200"/>
            <a:ext cx="604202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89363"/>
            <a:ext cx="2730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634" name="6 Imagen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2"/>
          <a:srcRect t="8000"/>
          <a:stretch>
            <a:fillRect/>
          </a:stretch>
        </p:blipFill>
        <p:spPr bwMode="auto">
          <a:xfrm>
            <a:off x="3924300" y="2924175"/>
            <a:ext cx="3455988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3789363"/>
            <a:ext cx="2682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67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6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92375"/>
            <a:ext cx="3062288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789363"/>
            <a:ext cx="24193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5229225"/>
            <a:ext cx="242411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841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8340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Monto Contrato = Gastos Recursos + Gastos de equipos+ IGV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prospecto de cliente deberá solicitar ser anulado de la lista de contactos solo si el mismo lo solicita.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789363"/>
            <a:ext cx="243998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5013325"/>
            <a:ext cx="27146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2420938"/>
            <a:ext cx="24352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86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781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7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492375"/>
            <a:ext cx="24606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716338"/>
            <a:ext cx="246538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5157788"/>
            <a:ext cx="2471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17367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708275"/>
            <a:ext cx="24765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ACTORES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636838"/>
            <a:ext cx="8229600" cy="1252537"/>
          </a:xfrm>
        </p:spPr>
        <p:txBody>
          <a:bodyPr>
            <a:normAutofit/>
          </a:bodyPr>
          <a:lstStyle/>
          <a:p>
            <a:pPr eaLnBrk="1" hangingPunct="1"/>
            <a:r>
              <a:rPr lang="es-PE" sz="4000" b="1" smtClean="0">
                <a:solidFill>
                  <a:srgbClr val="C00000"/>
                </a:solidFill>
              </a:rPr>
              <a:t>INTRODUCCION</a:t>
            </a:r>
            <a:br>
              <a:rPr lang="es-PE" sz="4000" b="1" smtClean="0">
                <a:solidFill>
                  <a:srgbClr val="C00000"/>
                </a:solidFill>
              </a:rPr>
            </a:br>
            <a:r>
              <a:rPr lang="es-PE" sz="4000" b="1" smtClean="0">
                <a:solidFill>
                  <a:srgbClr val="C00000"/>
                </a:solidFill>
              </a:rPr>
              <a:t>(Contratos de Clientes)</a:t>
            </a:r>
          </a:p>
        </p:txBody>
      </p:sp>
      <p:pic>
        <p:nvPicPr>
          <p:cNvPr id="44035" name="Picture 2" descr="http://img.creativosonline.org/blog/wp-content/uploads/2012/02/consejos-contrato-autonomo-exi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933825"/>
            <a:ext cx="37433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850" y="2038350"/>
          <a:ext cx="8569325" cy="45593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/>
                        <a:t>Persona natural o jurídica que toma la decisión de aceptar o rechazar la propuesta de servicio. Participa del proceso de Realizar Análisis de Mercado. </a:t>
                      </a: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natural o jurídica que se encarga de solicitar nuevos servicios. Participa de los procesos Gestionar cartera de Clientes y Gestionar Contratos.</a:t>
                      </a:r>
                    </a:p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encargada de supervisar  el crecimiento de los indicadores en cuanto al Nro. de clientes y contratos. Participa en los procesos de Realizar análisis de Mercado, Gestionar cartera de Clientes y Gestionar Contratos.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7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33600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716338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5245100"/>
            <a:ext cx="190817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DIAGRAMA DE CASOS DE USO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DIAGRAMA DE CASOS DE USO DEL NEGOCIO (Contratos de Clientes)</a:t>
            </a:r>
            <a:endParaRPr lang="es-PE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700213"/>
            <a:ext cx="7583487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5842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35843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>
            <a:normAutofit/>
          </a:bodyPr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CRM - Contratos de Clientes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/>
          <a:srcRect l="42667" t="32001" r="5333" b="21777"/>
          <a:stretch>
            <a:fillRect/>
          </a:stretch>
        </p:blipFill>
        <p:spPr bwMode="auto">
          <a:xfrm>
            <a:off x="611188" y="2565400"/>
            <a:ext cx="367347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/>
          <a:srcRect l="29659" t="30988" r="8928" b="27025"/>
          <a:stretch>
            <a:fillRect/>
          </a:stretch>
        </p:blipFill>
        <p:spPr bwMode="auto">
          <a:xfrm>
            <a:off x="4284663" y="4221163"/>
            <a:ext cx="4535487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6368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PROCESOS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 l="23326" t="22528" r="2592" b="19510"/>
          <a:stretch>
            <a:fillRect/>
          </a:stretch>
        </p:blipFill>
        <p:spPr bwMode="auto">
          <a:xfrm>
            <a:off x="2771775" y="4076700"/>
            <a:ext cx="3998913" cy="234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Proceso: Análisis de Mercado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2997200"/>
            <a:ext cx="88915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Proceso: Gestión de Cartera de Clientes</a:t>
            </a:r>
            <a:endParaRPr lang="es-PE" dirty="0"/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92375"/>
            <a:ext cx="8728075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Proceso: Gestión de Contratos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2716213"/>
            <a:ext cx="882015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0825" y="2997200"/>
            <a:ext cx="8713788" cy="12525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MODELO DE CASOS DE USO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300" cy="3600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9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301</TotalTime>
  <Words>713</Words>
  <Application>Microsoft Office PowerPoint</Application>
  <PresentationFormat>Presentación en pantalla (4:3)</PresentationFormat>
  <Paragraphs>88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23</vt:i4>
      </vt:variant>
    </vt:vector>
  </HeadingPairs>
  <TitlesOfParts>
    <vt:vector size="34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INTRODUCCION (Contratos de Clientes)</vt:lpstr>
      <vt:lpstr>CRM - Contratos de Clientes</vt:lpstr>
      <vt:lpstr>PROCESOS DE NEGOCIO (Contratos de Clientes)</vt:lpstr>
      <vt:lpstr>Proceso: Análisis de Mercado</vt:lpstr>
      <vt:lpstr>Proceso: Gestión de Cartera de Clientes</vt:lpstr>
      <vt:lpstr>Proceso: Gestión de Contratos</vt:lpstr>
      <vt:lpstr>MODELO DE CASOS DE USO DE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44</cp:revision>
  <dcterms:created xsi:type="dcterms:W3CDTF">2012-05-06T17:51:32Z</dcterms:created>
  <dcterms:modified xsi:type="dcterms:W3CDTF">2012-05-07T19:58:48Z</dcterms:modified>
</cp:coreProperties>
</file>