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8" r:id="rId11"/>
    <p:sldId id="309" r:id="rId12"/>
    <p:sldId id="307" r:id="rId13"/>
    <p:sldId id="306" r:id="rId14"/>
    <p:sldId id="328" r:id="rId15"/>
    <p:sldId id="317" r:id="rId16"/>
    <p:sldId id="318" r:id="rId17"/>
    <p:sldId id="304" r:id="rId18"/>
    <p:sldId id="319" r:id="rId19"/>
    <p:sldId id="305" r:id="rId20"/>
    <p:sldId id="310" r:id="rId21"/>
    <p:sldId id="313" r:id="rId22"/>
    <p:sldId id="311" r:id="rId23"/>
    <p:sldId id="312" r:id="rId24"/>
    <p:sldId id="314" r:id="rId25"/>
    <p:sldId id="315" r:id="rId26"/>
    <p:sldId id="316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299" r:id="rId36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2" d="100"/>
          <a:sy n="82" d="100"/>
        </p:scale>
        <p:origin x="-1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C278B1-A269-4BB5-9FF3-3EE5FDB5A259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99AFE81-AB55-44BA-B5B4-0938E14FBEA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B78B9C-1618-48D5-9380-C1236FE43F40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3BD8865-D0AB-4E79-BA7E-17F7ED4F76F0}" type="slidenum">
              <a:rPr lang="es-PE" sz="1200" u="none">
                <a:latin typeface="+mn-lt"/>
              </a:rPr>
              <a:pPr algn="r">
                <a:defRPr/>
              </a:pPr>
              <a:t>14</a:t>
            </a:fld>
            <a:endParaRPr lang="es-PE" sz="1200" u="none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96184E-E4E6-4DF6-8702-BD9FAE58ED5C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FBD20-C342-4F88-A0AB-CDEA8D6F2576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9072A-BE84-464C-A328-D6355CA2F28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CA008-6DBB-4BAF-9AA4-EE5302CBC023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2C0DD-1188-4CB8-89AB-50D30D5733F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1710C-A7AA-4788-882B-4D600EE998EA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C98FC-A162-4705-B3ED-0458FC83F5F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522C-02BD-4BE0-BF11-D415BAAC946D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F2D25-A6AD-4C3A-8818-B9F64EAAA59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EA9AA-773F-4093-BF79-D11DC8C693B7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1C32-1FA7-4C30-B48C-56A64992F85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3F60-A8BE-4EA1-893D-CBE7A35B3522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FF3F5-94D0-461C-84E2-BA906DE6510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6842B-9EF1-44EF-B9A6-BB0F9D57C762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CF643-5673-4854-A07E-70BF9C22B8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D44FD-2545-41F7-9D52-11E5C173BBE9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1A3F9-994E-4E7A-B40E-31FDDF5B86C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B5383-F7E6-4334-8855-47E2C857F398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377B4-CD3B-43ED-BD81-E4B0FE4EC3F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A2E5-4005-45E0-97E3-D32A06CBBB5F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5339-1717-4263-81CF-3763C77869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38822-09EC-4C48-B033-B99DA400AB9E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BC6E-4AA7-4894-94EC-205FC036386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30340-49E6-4A53-ADD7-F3C0613FB178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B681-08D2-4CA2-834D-887746CF113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7810804-F4AC-4A7A-ADD2-B1A685E66754}" type="datetimeFigureOut">
              <a:rPr lang="es-PE"/>
              <a:pPr>
                <a:defRPr/>
              </a:pPr>
              <a:t>11/06/2012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7E4CDFD-F09A-44CA-94CA-0A8C17D0084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4675"/>
          </a:xfrm>
        </p:spPr>
        <p:txBody>
          <a:bodyPr/>
          <a:lstStyle/>
          <a:p>
            <a:pPr eaLnBrk="1" hangingPunct="1"/>
            <a:r>
              <a:rPr lang="es-PE" sz="2800" smtClean="0"/>
              <a:t>REQUERIMIENTOS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 u="none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 u="none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ACTORES DEL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z="4000" smtClean="0"/>
              <a:t>DIAGRAMA DE ACTORES DEL SISTEMA (Contratos de Clientes)</a:t>
            </a:r>
            <a:endParaRPr lang="es-ES" sz="400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916113"/>
            <a:ext cx="4933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ESPECIFICACION DE LOS ACTORES DEL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LOS ACTORES DEL SISTEMA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39782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Encargado actualizar la información de las cláusulas predefinidas, roles involucrados en el contrato e información de las penalidades.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22351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 que generaliza a todos los actores del sistema para los casos de uso de seguridad.</a:t>
                      </a:r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administración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492375"/>
            <a:ext cx="14954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3644900"/>
            <a:ext cx="1047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4797425"/>
            <a:ext cx="13462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LOS ACTORES DEL SISTEMA (Contratos de Clientes)</a:t>
            </a:r>
            <a:endParaRPr lang="es-PE" dirty="0"/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323850" y="2349500"/>
          <a:ext cx="8496300" cy="3941763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Rol encargado de realizar las aprobaciones en el Sistema.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Rol encargado de gestionar los contratos y adendas.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Rol que se encarga de la aprobación de la gestión de los contratos y adendas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8388" name="Picture 20"/>
          <p:cNvPicPr>
            <a:picLocks noChangeAspect="1" noChangeArrowheads="1"/>
          </p:cNvPicPr>
          <p:nvPr/>
        </p:nvPicPr>
        <p:blipFill>
          <a:blip r:embed="rId3"/>
          <a:srcRect b="20111"/>
          <a:stretch>
            <a:fillRect/>
          </a:stretch>
        </p:blipFill>
        <p:spPr bwMode="auto">
          <a:xfrm>
            <a:off x="827088" y="2287588"/>
            <a:ext cx="134620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89" name="Picture 21"/>
          <p:cNvPicPr>
            <a:picLocks noChangeAspect="1" noChangeArrowheads="1"/>
          </p:cNvPicPr>
          <p:nvPr/>
        </p:nvPicPr>
        <p:blipFill>
          <a:blip r:embed="rId4"/>
          <a:srcRect b="14333"/>
          <a:stretch>
            <a:fillRect/>
          </a:stretch>
        </p:blipFill>
        <p:spPr bwMode="auto">
          <a:xfrm>
            <a:off x="971550" y="3500438"/>
            <a:ext cx="12954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90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988" y="4797425"/>
            <a:ext cx="1295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MODELO DE PAQUETES DEL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2492375"/>
            <a:ext cx="4424362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476375" y="765175"/>
            <a:ext cx="625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PE" u="none">
                <a:solidFill>
                  <a:srgbClr val="FFFFFF"/>
                </a:solidFill>
              </a:rPr>
              <a:t>PAQUETES DEL SISTEMA – CONTRATOS DE CLIENTES</a:t>
            </a:r>
            <a:endParaRPr lang="es-ES" u="none">
              <a:solidFill>
                <a:srgbClr val="FFFFFF"/>
              </a:solidFill>
            </a:endParaRP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011863" y="4941888"/>
            <a:ext cx="1439862" cy="12239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MODELO DE CASOS DE USO DEL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476375" y="765175"/>
            <a:ext cx="625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PE" u="none">
                <a:solidFill>
                  <a:srgbClr val="FFFFFF"/>
                </a:solidFill>
              </a:rPr>
              <a:t>PAQUETES DEL SISTEMA – CONTRATOS DE CLIENTES</a:t>
            </a:r>
            <a:endParaRPr lang="es-ES" u="none">
              <a:solidFill>
                <a:srgbClr val="FFFFFF"/>
              </a:solidFill>
            </a:endParaRP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6011863" y="4941888"/>
            <a:ext cx="1439862" cy="12239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LOS ACTORES DEL SISTEMA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1132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Encargado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realizar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aprobación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contratos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adendas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cierres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anulaciones</a:t>
                      </a:r>
                      <a:endParaRPr lang="es-E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2351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 información la gestión de contratos, así como de los reportes de los contratos, adendas y tableros de anuncios.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Encargado de la actualización del contrato y las solicitudes que afecten a este como solicitudes de requerimientos, solicitudes de cambio de contrato y solicitud de incumplimiento de contrato. Asimismo, es encargado de actualizar la información del cliente e información de adendas.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492375"/>
            <a:ext cx="13430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3698875"/>
            <a:ext cx="1857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650" y="5300663"/>
            <a:ext cx="16478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ESPECIFICACION DE REQUERIMIENTOS DE SOFTWARE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PAQUETES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DIAGRAMA DE PAQUETES (Contratos de Clientes)</a:t>
            </a:r>
            <a:endParaRPr lang="es-ES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030413"/>
            <a:ext cx="48958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CASOS DE USO DEL SISTEMA POR PAQUETE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EVALUACION DE CONTRATO</a:t>
            </a:r>
            <a:endParaRPr lang="es-ES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855788"/>
            <a:ext cx="70485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SEGUIMIENTO DE CONTRATO</a:t>
            </a:r>
            <a:endParaRPr lang="es-ES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2276475"/>
            <a:ext cx="5741987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SOLICITUD DE CONTRATO</a:t>
            </a:r>
            <a:endParaRPr lang="es-ES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773238"/>
            <a:ext cx="66103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CUS PAQUETE – SEGURIDAD</a:t>
            </a:r>
            <a:endParaRPr lang="es-ES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3725" y="1695450"/>
            <a:ext cx="53721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ATRIBUTOS DE CASOS DE USO DE SISTEMA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363788"/>
            <a:ext cx="6624637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05" name="2 Título"/>
          <p:cNvSpPr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PE" sz="4400" u="none">
                <a:solidFill>
                  <a:srgbClr val="FFFFFF"/>
                </a:solidFill>
                <a:latin typeface="Candara" pitchFamily="34" charset="0"/>
              </a:rPr>
              <a:t>Atributos de Casos de Uso de Sistema</a:t>
            </a:r>
            <a:endParaRPr lang="es-ES" sz="4400" u="none">
              <a:solidFill>
                <a:srgbClr val="FFFFFF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852738"/>
            <a:ext cx="7129462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8" name="2 Título"/>
          <p:cNvSpPr>
            <a:spLocks/>
          </p:cNvSpPr>
          <p:nvPr/>
        </p:nvSpPr>
        <p:spPr bwMode="auto">
          <a:xfrm>
            <a:off x="457200" y="663575"/>
            <a:ext cx="822960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PE" sz="4400" u="none">
                <a:solidFill>
                  <a:srgbClr val="FFFFFF"/>
                </a:solidFill>
                <a:latin typeface="Candara" pitchFamily="34" charset="0"/>
              </a:rPr>
              <a:t>Atributos de Casos de Uso de Sistema</a:t>
            </a:r>
            <a:endParaRPr lang="es-ES" sz="4400" u="none">
              <a:solidFill>
                <a:srgbClr val="FFFFFF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7117" name="Group 13"/>
          <p:cNvGraphicFramePr>
            <a:graphicFrameLocks noGrp="1"/>
          </p:cNvGraphicFramePr>
          <p:nvPr/>
        </p:nvGraphicFramePr>
        <p:xfrm>
          <a:off x="323850" y="2133600"/>
          <a:ext cx="8569325" cy="4494213"/>
        </p:xfrm>
        <a:graphic>
          <a:graphicData uri="http://schemas.openxmlformats.org/drawingml/2006/table">
            <a:tbl>
              <a:tblPr/>
              <a:tblGrid>
                <a:gridCol w="2015902"/>
                <a:gridCol w="6553423"/>
              </a:tblGrid>
              <a:tr h="4494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Asociados</a:t>
                      </a:r>
                      <a:r>
                        <a:rPr lang="es-PE" sz="18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los Casos de Uso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CC_RF001_Actualizar_informacion_buenaPro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CC_RF002_Actualizar_informacion_clientes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CC_RF003_Consultar_informacion_solicitudes_contrato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CC_RF004_Actualizar_informacion_contratos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CC_RF005_Actualizar_informacion_adendas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CC_RF006_Actualizar_estado_solicitudes_contrato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007_Aprobar_contratos_adendas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008_Actualizar_informacion_anulacion_contratos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009_Actualizar_informacion_cierre_contratos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CC_RF010_Actualizar_clausulas_predefinidas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CC_RF011_Actualizar_roles_involucrados_contrato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CC_RF012_Actualizar_responsabilidades_asignadas_roles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CC_RF013_Actualizar_informacion_penalidades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CC_RF014_Actualizar_informacion_seguimiento_contratos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Benchmarking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054100"/>
            <a:ext cx="82772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997200"/>
            <a:ext cx="8286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276475"/>
            <a:ext cx="8315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268413"/>
            <a:ext cx="8286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708275"/>
            <a:ext cx="83153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2492375"/>
            <a:ext cx="82772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1444625"/>
            <a:ext cx="8286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39938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6263"/>
          </a:xfrm>
        </p:spPr>
        <p:txBody>
          <a:bodyPr/>
          <a:lstStyle/>
          <a:p>
            <a:pPr eaLnBrk="1" hangingPunct="1"/>
            <a:r>
              <a:rPr lang="es-PE" sz="2800" smtClean="0"/>
              <a:t>REQUERIMIENTOS</a:t>
            </a:r>
          </a:p>
        </p:txBody>
      </p:sp>
      <p:sp>
        <p:nvSpPr>
          <p:cNvPr id="39939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 u="none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 u="none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9940" name="4 CuadroTexto"/>
          <p:cNvSpPr txBox="1">
            <a:spLocks noChangeArrowheads="1"/>
          </p:cNvSpPr>
          <p:nvPr/>
        </p:nvSpPr>
        <p:spPr bwMode="auto">
          <a:xfrm>
            <a:off x="827088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u="none">
                <a:latin typeface="Candara" pitchFamily="34" charset="0"/>
              </a:rPr>
              <a:t>GRACIAS </a:t>
            </a:r>
            <a:r>
              <a:rPr lang="es-PE" sz="4800" u="none"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8141" name="Group 13"/>
          <p:cNvGraphicFramePr>
            <a:graphicFrameLocks noGrp="1"/>
          </p:cNvGraphicFramePr>
          <p:nvPr/>
        </p:nvGraphicFramePr>
        <p:xfrm>
          <a:off x="323850" y="2133600"/>
          <a:ext cx="8569325" cy="4479925"/>
        </p:xfrm>
        <a:graphic>
          <a:graphicData uri="http://schemas.openxmlformats.org/drawingml/2006/table">
            <a:tbl>
              <a:tblPr/>
              <a:tblGrid>
                <a:gridCol w="1943894"/>
                <a:gridCol w="6625431"/>
              </a:tblGrid>
              <a:tr h="4464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CC_RF015_Generar_reporte_contratos_adendas_por_filtro_estados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016_Visualizar_tablero_anuncios_contratos_adendas_en_poceso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SG_RF001_Actualizar usuarios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SG_RF002_Actualizar perfiles de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SG_RF003_Actualizar opciones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SG_RF004_Configurar perfiles del sistema 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SG_RF005_Configurar perfiles de usuario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SG_RF006_Realizar </a:t>
                      </a:r>
                      <a:r>
                        <a:rPr lang="es-PE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SG_RF007_Modificar contraseña de usuario 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Asociados</a:t>
                      </a:r>
                      <a:r>
                        <a:rPr lang="es-PE" sz="18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aspectos generales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SG_RF008_Actualizar parámetros de configuración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SG_RF009_Registrar errores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SG_RF010_Registrar log de auditoria de cambios en el sistema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068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Usabilidad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RNF_001_Mostrar_mensajes_de_error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RNF_002_Implementación_de_ToolTips_de_ayuda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RNF_003_Mensajes_de_confirmación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Confiabilidad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RNF_004_Disponibilidad_del_sistema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RNF_005_Precisión_de_datos_decimales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Rendimiento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RNF_006_Tiempo_de_respuesta_de_reportes_y_consultas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RNF_007_Tiempo_de_respuesta_de_transacciones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RNF_008_Indexación_automática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RNF_009_Concurrencia_de_aplicación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RNF_010_Concurrencia_de_Base_de_Datos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068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RNF_011_Log_de_auditoría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RNF_012_Log_de_errores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RNF_013_Generación_de_copias_de_seguridad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RNF_014_Plataforma_de_la_aplicación_Web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RNF_015_Navegador_Web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RNF_016_Publicación_de_aplicativo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RNF_017_Requerimientos_de_Software_de_estación_de_trabajo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RNF_018_Requerimientos_de_Hardware_de_servidor_de_aplicaciones_web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RNF_019_Requerimientos_de_servidor_de_base_de_datos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RNF_020_Requerimiento_de_hardware_de_estación_de_trabajo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2238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Restricciones de Diseño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RNF_021_Plataforma_de_desarrollo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RNF_022_Motor_de_base_de_datos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RNF_023_Cadena_de_conexión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RNF_024_Seguridad_de_base_de_datos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RNF_025_Tipo_de_archivo_de_los_reportes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Documentación de Usuario y Sistema de Ayuda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RNF_026_Tipo_de_archivo_del_manual_de_usuario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RNF_027_Tipo_de_archivo_del_manual_de_sistema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Componentes Adquiridos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RNF_028_Componente_Telerik_RadControls_for_Net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2238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Interfases</a:t>
                      </a: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Usuarios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RNF_029_Logo_estándar_en_pantallas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RNF_030_Autorización_de_estilos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RNF_031_Logo_estándar_en_reportes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RNF_032_Animación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RNF_033_Resolución_recomendada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RNF_034_Formato_estándar_en_interfaces</a:t>
                      </a:r>
                    </a:p>
                    <a:p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Licenciamiento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RNF_035_Licenciamiento_de_sistema_operativo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RNF_036_Licenciamiento_de_base_de_datos_por_servidor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RNF_037_Licenciamiento_de_base_de_datos_por_máquina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RNF_038_Licenciamiento_de_Reporting_Services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RNF_039_Licenciamiento_de_Visual_Studio_2010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228600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Requerimientos Legales y de Derecho de Autor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RNF_040_Declaración_de_derecho_de_autor</a:t>
                      </a:r>
                    </a:p>
                    <a:p>
                      <a:pPr marL="0" algn="l" defTabSz="914400" rtl="0" eaLnBrk="1" latinLnBrk="0" hangingPunct="1"/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Estándares Aplicables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RNF_041_Estándares_de_programación_y_diseño_técnico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s-E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889</TotalTime>
  <Words>547</Words>
  <Application>Microsoft Office PowerPoint</Application>
  <PresentationFormat>Presentación en pantalla (4:3)</PresentationFormat>
  <Paragraphs>151</Paragraphs>
  <Slides>35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35</vt:i4>
      </vt:variant>
    </vt:vector>
  </HeadingPairs>
  <TitlesOfParts>
    <vt:vector size="47" baseType="lpstr">
      <vt:lpstr>Arial</vt:lpstr>
      <vt:lpstr>Candara</vt:lpstr>
      <vt:lpstr>Symbol</vt:lpstr>
      <vt:lpstr>Calibri</vt:lpstr>
      <vt:lpstr>+mj-lt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GESTION DE CONTRATOS DE CLIENTES</vt:lpstr>
      <vt:lpstr>ESPECIFICACION DE REQUERIMIENTOS DE SOFTWARE (Contratos de Clientes)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DIAGRAMA DE ACTORES DEL SISTEMA (Contratos de Clientes)</vt:lpstr>
      <vt:lpstr>DIAGRAMA DE ACTORES DEL SISTEMA (Contratos de Clientes)</vt:lpstr>
      <vt:lpstr>ESPECIFICACION DE LOS ACTORES DEL SISTEMA (Contratos de Clientes)</vt:lpstr>
      <vt:lpstr>ESPECIFICACION DE LOS ACTORES DEL SISTEMA (Contratos de Clientes)</vt:lpstr>
      <vt:lpstr>ESPECIFICACION DE LOS ACTORES DEL SISTEMA (Contratos de Clientes)</vt:lpstr>
      <vt:lpstr>MODELO DE PAQUETES DEL SISTEMA (Contratos de Clientes)</vt:lpstr>
      <vt:lpstr>Diapositiva 16</vt:lpstr>
      <vt:lpstr>MODELO DE CASOS DE USO DEL SISTEMA (Contratos de Clientes)</vt:lpstr>
      <vt:lpstr>Diapositiva 18</vt:lpstr>
      <vt:lpstr>ESPECIFICACION DE LOS ACTORES DEL SISTEMA (Contratos de Clientes)</vt:lpstr>
      <vt:lpstr>DIAGRAMA DE PAQUETES (Contratos de Clientes)</vt:lpstr>
      <vt:lpstr>DIAGRAMA DE PAQUETES (Contratos de Clientes)</vt:lpstr>
      <vt:lpstr>DIAGRAMA CASOS DE USO DEL SISTEMA POR PAQUETE (Contratos de Clientes)</vt:lpstr>
      <vt:lpstr>CUS PAQUETE – EVALUACION DE CONTRATO</vt:lpstr>
      <vt:lpstr>CUS PAQUETE – SEGUIMIENTO DE CONTRATO</vt:lpstr>
      <vt:lpstr>CUS PAQUETE – SOLICITUD DE CONTRATO</vt:lpstr>
      <vt:lpstr>CUS PAQUETE – SEGURIDAD</vt:lpstr>
      <vt:lpstr>ATRIBUTOS DE CASOS DE USO DE SISTEMA (Contratos de Clientes)</vt:lpstr>
      <vt:lpstr>Diapositiva 28</vt:lpstr>
      <vt:lpstr>Diapositiva 29</vt:lpstr>
      <vt:lpstr>Benchmarking (Contratos de Clientes)</vt:lpstr>
      <vt:lpstr>Diapositiva 31</vt:lpstr>
      <vt:lpstr>Diapositiva 32</vt:lpstr>
      <vt:lpstr>Diapositiva 33</vt:lpstr>
      <vt:lpstr>Diapositiva 34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grojas</cp:lastModifiedBy>
  <cp:revision>87</cp:revision>
  <dcterms:created xsi:type="dcterms:W3CDTF">2012-05-06T17:51:32Z</dcterms:created>
  <dcterms:modified xsi:type="dcterms:W3CDTF">2012-06-11T20:03:13Z</dcterms:modified>
</cp:coreProperties>
</file>