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8" r:id="rId11"/>
    <p:sldId id="309" r:id="rId12"/>
    <p:sldId id="307" r:id="rId13"/>
    <p:sldId id="306" r:id="rId14"/>
    <p:sldId id="328" r:id="rId15"/>
    <p:sldId id="317" r:id="rId16"/>
    <p:sldId id="318" r:id="rId17"/>
    <p:sldId id="310" r:id="rId18"/>
    <p:sldId id="313" r:id="rId19"/>
    <p:sldId id="311" r:id="rId20"/>
    <p:sldId id="312" r:id="rId21"/>
    <p:sldId id="314" r:id="rId22"/>
    <p:sldId id="315" r:id="rId23"/>
    <p:sldId id="316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299" r:id="rId3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70BD1623-D26C-470D-913A-F62CD889686F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C0B5DC2D-20DB-4A8D-9F09-31F6FE21AC9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6DEC3A-E8DF-46F0-A8CD-FC0D87511603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EF7188-5507-4181-A09F-02558A661289}" type="slidenum">
              <a:rPr lang="es-PE" sz="1200" u="none">
                <a:latin typeface="+mn-lt"/>
              </a:rPr>
              <a:pPr algn="r">
                <a:defRPr/>
              </a:pPr>
              <a:t>14</a:t>
            </a:fld>
            <a:endParaRPr lang="es-PE" sz="1200" u="none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62C7-6BDD-481F-B650-E8891B1D67C3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FE613-4096-4AC5-9028-05042370207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7304-D235-4381-B633-269377CA99FE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CF2B2-76E4-47CF-A1B6-3CBDEED81B8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3BBD-0CFE-4DB0-88F8-AD05F638C28E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248F4-F595-4EB6-87C8-492B6354EA7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0BE89-8614-4347-B36E-82849555E7A9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E748B-28F4-4F7D-9561-658E6669B23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0984B-CED1-469A-8ABA-3A8F4243C933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F84C4-C703-4F45-A5E9-BA0747EAB7D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0DFA-0F3F-4A93-9011-0D5162514B20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EB5A5-8A20-4A56-B8AA-4E43A554AB2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790A2-0F66-4A39-9792-A7EE1D1B633E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5BAA1-CAC4-4DA2-817E-FB4A9B00DE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4BACE-90ED-48E3-855B-31A241F02C1D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6BAD-4823-4239-BE2C-0169CF0041D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179EA-A0EE-40A3-BFDC-55B03CF967A7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F1E8-9E5C-4313-AFEB-01BDF3D86E6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3EB68-2280-4323-92E9-53193A890B79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4775-C11C-421B-AC5B-A563531E28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2A9FC-C5F0-4BB3-B2C7-8CBFC995008E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08570-6DE3-420E-9DB9-6CE5DA44CDA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9819-327F-4572-87A8-D2D2E3E0094A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38214-2871-4D04-BCF3-E5721D862E4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8D0C8DD-47D1-46A2-8B48-AB3327246E8B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8B46EEE-D400-43C1-A6AA-06CAA893EF6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4675"/>
          </a:xfrm>
        </p:spPr>
        <p:txBody>
          <a:bodyPr/>
          <a:lstStyle/>
          <a:p>
            <a:pPr eaLnBrk="1" hangingPunct="1"/>
            <a:r>
              <a:rPr lang="es-PE" sz="2800" smtClean="0"/>
              <a:t>REQUERIMIENTOS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 u="none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 u="none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ACTORES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4000" smtClean="0"/>
              <a:t>DIAGRAMA DE ACTORES DEL SISTEMA (Contratos de Clientes)</a:t>
            </a:r>
            <a:endParaRPr lang="es-ES" sz="400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916113"/>
            <a:ext cx="4933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LOS ACTORES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39782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 actualizar la información de las cláusulas predefinidas, roles involucrados en el contrato e información de las penalidades.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 que generaliza a todos los actores del sistema para los casos de uso de seguridad.</a:t>
                      </a:r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administración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6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492375"/>
            <a:ext cx="14954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3644900"/>
            <a:ext cx="1047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4797425"/>
            <a:ext cx="13462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323850" y="2349500"/>
          <a:ext cx="8496300" cy="3941763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encargado de realizar las aprobaciones en el Sistema.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encargado de gestionar los contratos y adendas.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que se encarga de la aprobación de la gestión de los contratos y adendas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3"/>
          <a:srcRect b="20111"/>
          <a:stretch>
            <a:fillRect/>
          </a:stretch>
        </p:blipFill>
        <p:spPr bwMode="auto">
          <a:xfrm>
            <a:off x="827088" y="2287588"/>
            <a:ext cx="13462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21"/>
          <p:cNvPicPr>
            <a:picLocks noChangeAspect="1" noChangeArrowheads="1"/>
          </p:cNvPicPr>
          <p:nvPr/>
        </p:nvPicPr>
        <p:blipFill>
          <a:blip r:embed="rId4"/>
          <a:srcRect b="14333"/>
          <a:stretch>
            <a:fillRect/>
          </a:stretch>
        </p:blipFill>
        <p:spPr bwMode="auto">
          <a:xfrm>
            <a:off x="971550" y="3500438"/>
            <a:ext cx="12954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88" y="4797425"/>
            <a:ext cx="1295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MODELO DE PAQUETES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2492375"/>
            <a:ext cx="4424362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476375" y="765175"/>
            <a:ext cx="625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u="none">
                <a:solidFill>
                  <a:srgbClr val="FFFFFF"/>
                </a:solidFill>
              </a:rPr>
              <a:t>PAQUETES DEL SISTEMA – CONTRATOS DE CLIENTES</a:t>
            </a:r>
            <a:endParaRPr lang="es-ES" u="none">
              <a:solidFill>
                <a:srgbClr val="FFFFFF"/>
              </a:solidFill>
            </a:endParaRPr>
          </a:p>
        </p:txBody>
      </p:sp>
      <p:sp>
        <p:nvSpPr>
          <p:cNvPr id="32771" name="Oval 5"/>
          <p:cNvSpPr>
            <a:spLocks noChangeArrowheads="1"/>
          </p:cNvSpPr>
          <p:nvPr/>
        </p:nvSpPr>
        <p:spPr bwMode="auto">
          <a:xfrm>
            <a:off x="6011863" y="4941888"/>
            <a:ext cx="1439862" cy="12239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PAQUETES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DIAGRAMA DE PAQUETES (Contratos de Clientes)</a:t>
            </a:r>
            <a:endParaRPr lang="es-ES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030413"/>
            <a:ext cx="48958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CASOS DE USO DEL SISTEMA POR PAQUETE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REQUERIMIENTOS DE SOFTWARE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EVALUACION DE CONTRATO</a:t>
            </a:r>
            <a:endParaRPr lang="es-ES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855788"/>
            <a:ext cx="70485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SEGUIMIENTO DE CONTRATO</a:t>
            </a:r>
            <a:endParaRPr lang="es-ES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276475"/>
            <a:ext cx="5741987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SOLICITUD DE CONTRATO</a:t>
            </a:r>
            <a:endParaRPr lang="es-ES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773238"/>
            <a:ext cx="66103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276600" y="3573463"/>
            <a:ext cx="2159000" cy="11509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SEGURIDAD</a:t>
            </a:r>
            <a:endParaRPr lang="es-ES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25" y="1695450"/>
            <a:ext cx="5372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ATRIBUTOS DE CASOS DE USO DE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363788"/>
            <a:ext cx="6624637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2 Título"/>
          <p:cNvSpPr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PE" sz="4400" u="none">
                <a:solidFill>
                  <a:srgbClr val="FFFFFF"/>
                </a:solidFill>
                <a:latin typeface="Candara" pitchFamily="34" charset="0"/>
              </a:rPr>
              <a:t>Atributos de Casos de Uso de Sistema</a:t>
            </a:r>
            <a:endParaRPr lang="es-ES" sz="4400" u="none">
              <a:solidFill>
                <a:srgbClr val="FFFFFF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852738"/>
            <a:ext cx="7129462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2 Título"/>
          <p:cNvSpPr>
            <a:spLocks/>
          </p:cNvSpPr>
          <p:nvPr/>
        </p:nvSpPr>
        <p:spPr bwMode="auto">
          <a:xfrm>
            <a:off x="457200" y="663575"/>
            <a:ext cx="82296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PE" sz="4400" u="none">
                <a:solidFill>
                  <a:srgbClr val="FFFFFF"/>
                </a:solidFill>
                <a:latin typeface="Candara" pitchFamily="34" charset="0"/>
              </a:rPr>
              <a:t>Atributos de Casos de Uso de Sistema</a:t>
            </a:r>
            <a:endParaRPr lang="es-ES" sz="4400" u="none">
              <a:solidFill>
                <a:srgbClr val="FFFFFF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Benchmarking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054100"/>
            <a:ext cx="82772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997200"/>
            <a:ext cx="8286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949450"/>
            <a:ext cx="828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7117" name="Group 13"/>
          <p:cNvGraphicFramePr>
            <a:graphicFrameLocks noGrp="1"/>
          </p:cNvGraphicFramePr>
          <p:nvPr/>
        </p:nvGraphicFramePr>
        <p:xfrm>
          <a:off x="323850" y="2133600"/>
          <a:ext cx="8569325" cy="4494213"/>
        </p:xfrm>
        <a:graphic>
          <a:graphicData uri="http://schemas.openxmlformats.org/drawingml/2006/table">
            <a:tbl>
              <a:tblPr/>
              <a:tblGrid>
                <a:gridCol w="2015902"/>
                <a:gridCol w="6553423"/>
              </a:tblGrid>
              <a:tr h="4494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los Casos de Uso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CC_RF001_Actualizar_informacion_buenaPro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CC_RF002_Actualizar_informacion_clientes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CC_RF003_Consultar_informacion_solicitudes_contrato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CC_RF004_Actualizar_informacion_contratos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CC_RF005_Actualizar_informacion_adendas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CC_RF006_Actualizar_estado_solicitudes_contrato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007_Aprobar_contratos_adendas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008_Actualizar_informacion_anulacion_contratos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009_Actualizar_informacion_cierre_contratos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CC_RF010_Actualizar_clausulas_predefinidas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CC_RF011_Actualizar_roles_involucrados_contrato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CC_RF012_Actualizar_responsabilidades_asignadas_roles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CC_RF013_Actualizar_informacion_penalidades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CC_RF014_Actualizar_informacion_seguimiento_contratos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276475"/>
            <a:ext cx="8315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268413"/>
            <a:ext cx="828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708275"/>
            <a:ext cx="83153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492375"/>
            <a:ext cx="82772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1444625"/>
            <a:ext cx="828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53250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6263"/>
          </a:xfrm>
        </p:spPr>
        <p:txBody>
          <a:bodyPr/>
          <a:lstStyle/>
          <a:p>
            <a:pPr eaLnBrk="1" hangingPunct="1"/>
            <a:r>
              <a:rPr lang="es-PE" sz="2800" smtClean="0"/>
              <a:t>REQUERIMIENTOS</a:t>
            </a:r>
          </a:p>
        </p:txBody>
      </p:sp>
      <p:sp>
        <p:nvSpPr>
          <p:cNvPr id="53251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 u="none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 u="none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3252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u="none">
                <a:latin typeface="Candara" pitchFamily="34" charset="0"/>
              </a:rPr>
              <a:t>GRACIAS </a:t>
            </a:r>
            <a:r>
              <a:rPr lang="es-PE" sz="4800" u="none"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8141" name="Group 13"/>
          <p:cNvGraphicFramePr>
            <a:graphicFrameLocks noGrp="1"/>
          </p:cNvGraphicFramePr>
          <p:nvPr/>
        </p:nvGraphicFramePr>
        <p:xfrm>
          <a:off x="323850" y="2133600"/>
          <a:ext cx="8569325" cy="4479925"/>
        </p:xfrm>
        <a:graphic>
          <a:graphicData uri="http://schemas.openxmlformats.org/drawingml/2006/table">
            <a:tbl>
              <a:tblPr/>
              <a:tblGrid>
                <a:gridCol w="1943894"/>
                <a:gridCol w="6625431"/>
              </a:tblGrid>
              <a:tr h="4464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CC_RF015_Generar_reporte_contratos_adendas_por_filtro_estados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016_Visualizar_tablero_anuncios_contratos_adendas_en_poceso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SG_RF001_Actualizar usuarios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SG_RF002_Actualizar perfiles de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SG_RF003_Actualizar opciones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SG_RF004_Configurar perfiles del sistema 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SG_RF005_Configurar perfiles de usuario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SG_RF006_Realizar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SG_RF007_Modificar contraseña de usuario 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aspectos generales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SG_RF008_Actualizar parámetros de configuración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SG_RF009_Registrar errores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SG_RF010_Registrar log de auditoria de cambios en el sistema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8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RNF_001_Mostrar_mensajes_de_error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RNF_002_Implementación_de_ToolTips_de_ayuda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RNF_003_Mensajes_de_confirmación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RNF_004_Disponibilidad_del_sistema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RNF_005_Precisión_de_datos_decimales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Rendimiento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RNF_006_Tiempo_de_respuesta_de_reportes_y_consultas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RNF_007_Tiempo_de_respuesta_de_transacciones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RNF_008_Indexación_automática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RNF_009_Concurrencia_de_aplicación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RNF_010_Concurrencia_de_Base_de_Datos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8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RNF_011_Log_de_auditoría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RNF_012_Log_de_errores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RNF_013_Generación_de_copias_de_seguridad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RNF_014_Plataforma_de_la_aplicación_Web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RNF_015_Navegador_Web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RNF_016_Publicación_de_aplicativo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RNF_017_Requerimientos_de_Software_de_estación_de_trabajo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RNF_018_Requerimientos_de_Hardware_de_servidor_de_aplicaciones_web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RNF_019_Requerimientos_de_servidor_de_base_de_datos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RNF_020_Requerimiento_de_hardware_de_estación_de_trabajo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223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Restricciones de Diseño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RNF_021_Plataforma_de_desarrollo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RNF_022_Motor_de_base_de_datos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RNF_023_Cadena_de_conexión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RNF_024_Seguridad_de_base_de_datos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RNF_025_Tipo_de_archivo_de_los_reportes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Documentación de Usuario y Sistema de 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RNF_026_Tipo_de_archivo_del_manual_de_usuario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RNF_027_Tipo_de_archivo_del_manual_de_sistema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Componentes Adquiridos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RNF_028_Componente_Telerik_RadControls_for_Net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223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Interfases</a:t>
                      </a: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Usuarios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RNF_029_Logo_estándar_en_pantallas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RNF_030_Autorización_de_estilos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RNF_031_Logo_estándar_en_reportes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RNF_032_Animación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RNF_033_Resolución_recomendada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RNF_034_Formato_estándar_en_interfaces</a:t>
                      </a:r>
                    </a:p>
                    <a:p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Licenciamiento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RNF_035_Licenciamiento_de_sistema_operativo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RNF_036_Licenciamiento_de_base_de_datos_por_servidor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RNF_037_Licenciamiento_de_base_de_datos_por_máquina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RNF_038_Licenciamiento_de_Reporting_Services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RNF_039_Licenciamiento_de_Visual_Studio_2010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28600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Requerimientos Legales y de Derecho de Autor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RNF_040_Declaración_de_derecho_de_autor</a:t>
                      </a:r>
                    </a:p>
                    <a:p>
                      <a:pPr marL="0" algn="l" defTabSz="914400" rtl="0" eaLnBrk="1" latinLnBrk="0" hangingPunct="1"/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Estándares Aplicables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RNF_041_Estándares_de_programación_y_diseño_técnico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E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890</TotalTime>
  <Words>450</Words>
  <Application>Microsoft Office PowerPoint</Application>
  <PresentationFormat>Presentación en pantalla (4:3)</PresentationFormat>
  <Paragraphs>144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32</vt:i4>
      </vt:variant>
    </vt:vector>
  </HeadingPairs>
  <TitlesOfParts>
    <vt:vector size="44" baseType="lpstr">
      <vt:lpstr>Arial</vt:lpstr>
      <vt:lpstr>Candara</vt:lpstr>
      <vt:lpstr>Symbol</vt:lpstr>
      <vt:lpstr>Calibri</vt:lpstr>
      <vt:lpstr>+mj-lt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GESTION DE CONTRATOS DE CLIENTES</vt:lpstr>
      <vt:lpstr>ESPECIFICACION DE REQUERIMIENTOS DE SOFTWARE (Contratos de Clientes)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DIAGRAMA DE ACTORES DEL SISTEMA (Contratos de Clientes)</vt:lpstr>
      <vt:lpstr>DIAGRAMA DE ACTORES DEL SISTEMA (Contratos de Clientes)</vt:lpstr>
      <vt:lpstr>ESPECIFICACION DE LOS ACTORES DEL SISTEMA (Contratos de Clientes)</vt:lpstr>
      <vt:lpstr>ESPECIFICACION DE LOS ACTORES DEL SISTEMA (Contratos de Clientes)</vt:lpstr>
      <vt:lpstr>ESPECIFICACION DE LOS ACTORES DEL SISTEMA (Contratos de Clientes)</vt:lpstr>
      <vt:lpstr>MODELO DE PAQUETES DEL SISTEMA (Contratos de Clientes)</vt:lpstr>
      <vt:lpstr>Diapositiva 16</vt:lpstr>
      <vt:lpstr>DIAGRAMA DE PAQUETES (Contratos de Clientes)</vt:lpstr>
      <vt:lpstr>DIAGRAMA DE PAQUETES (Contratos de Clientes)</vt:lpstr>
      <vt:lpstr>DIAGRAMA CASOS DE USO DEL SISTEMA POR PAQUETE (Contratos de Clientes)</vt:lpstr>
      <vt:lpstr>CUS PAQUETE – EVALUACION DE CONTRATO</vt:lpstr>
      <vt:lpstr>CUS PAQUETE – SEGUIMIENTO DE CONTRATO</vt:lpstr>
      <vt:lpstr>CUS PAQUETE – SOLICITUD DE CONTRATO</vt:lpstr>
      <vt:lpstr>CUS PAQUETE – SEGURIDAD</vt:lpstr>
      <vt:lpstr>ATRIBUTOS DE CASOS DE USO DE SISTEMA (Contratos de Clientes)</vt:lpstr>
      <vt:lpstr>Diapositiva 25</vt:lpstr>
      <vt:lpstr>Diapositiva 26</vt:lpstr>
      <vt:lpstr>Benchmarking (Contratos de Clientes)</vt:lpstr>
      <vt:lpstr>Diapositiva 28</vt:lpstr>
      <vt:lpstr>Diapositiva 29</vt:lpstr>
      <vt:lpstr>Diapositiva 30</vt:lpstr>
      <vt:lpstr>Diapositiva 31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grojas</cp:lastModifiedBy>
  <cp:revision>88</cp:revision>
  <dcterms:created xsi:type="dcterms:W3CDTF">2012-05-06T17:51:32Z</dcterms:created>
  <dcterms:modified xsi:type="dcterms:W3CDTF">2012-06-11T20:29:03Z</dcterms:modified>
</cp:coreProperties>
</file>