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64" r:id="rId6"/>
    <p:sldId id="263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13A4-F49D-4179-847D-37678CAF7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464A6-C11F-4565-B71A-CD220F2C1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B527-5862-47CF-8AFC-6820E354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EAFD-589E-40B0-A9B6-AEF8175E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881F-7B2C-4BAA-9E21-6BB41D7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0A33-5928-4511-9E77-421B5536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CCCE9-7C3C-4AF8-83D7-B002D9EB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91DD-E5F4-4FFF-A182-D6B06F52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9CDE-5521-4F4E-B32B-804EB3A9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C92D-1E41-446C-B9F7-428CF8F6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F10FF-1FED-4F9B-8739-C3242905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298D9-1A02-47CF-8C53-721EFB7BC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2451-43F7-4312-B4FB-9FC0B975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C23A-33B5-4E38-BDEA-2C66472D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6313-9E7F-4EE9-AA6A-9F0AEA1C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D046-CA63-4639-A575-6651D64F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04F0-6941-449B-B3ED-DFBD8827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AE29-E9D8-4B23-A64D-2B695278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45D5-DA22-455D-B022-DD264392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7D2F-0529-4DA7-9FCD-FBAE65DB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0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C65-913D-4C6E-8905-BA146561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D5487-AC98-46C6-9741-742B0C29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7FA3-AA4B-4459-8097-E64EBEFC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1FF5-8F0F-401B-AC28-B601B365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F397-85E6-40AB-9195-C9AD9961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8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3A96-5EB3-4A16-8DAE-C3886850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9FF3-5954-4D73-8CD2-1C12EDF8A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D75C1-7A64-4D31-BFB0-83CC7F422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8034-CFD5-4D00-A6FE-D3074ABF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6FB7E-F15B-427B-B417-AFFA7528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F9E4E-1C4A-4529-8505-DFE40C50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2C6D-E237-4C65-8079-BA7B9316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0C8B-38B8-45D9-87B8-4D22B8D6D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04B8A-8F19-4839-B663-035FE7CAE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14F6C-08AA-41AA-B938-05B1A7217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A92F-C8C4-40BC-A7B5-4E907F8F6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098B1-FB01-488F-AEF1-ECFB3598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F6AAB-7DFF-4753-BBF9-BE21E558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E7B79-A1C1-4940-8984-2389F7F3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EE44-7E93-47F8-83A0-C7A2A0CF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25622-B7F3-4BD6-A28C-4932D121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FBEDB-57BB-4F89-87B2-431EE96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EB6D2-64CF-4C5C-8CB5-F0FD4873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0F9D4-A756-4370-990F-46F43C62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01D3F-1A53-41E5-8184-BCC0AD30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88ED-8D92-4115-A753-E8D6F85B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D9B6-2D9F-4067-A4AA-E7477CCF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F8E0-60AC-4B8F-9A64-4B3379FC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69CEF-2AB1-48D5-870A-56E3CD72E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5102-1F6F-4A78-857D-CD7AD041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2A198-29D1-4F87-903D-38B98FC6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A3DE1-6130-4801-BF4B-308A4C62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3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6952-0049-4E17-8828-CD1755E2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887D6-533D-4761-9317-D750A919A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1BD7F-4786-4455-950A-2EE24579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01692-445F-4DD4-9E65-57ACD542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C128-7CFA-4E59-8A55-C1824D2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585D-3E11-498D-9F23-FBE0156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65C5D-1B65-4FE0-BF4D-C14C65EF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E95C-F27C-4711-9383-08D15FE4E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506A-07F9-401F-AE78-0CA05999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1E52-C088-4496-9B90-3EF273CFF6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3F95-65B9-418D-B8BF-C9D85791D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E654-C152-4C0D-8A5C-7B2269F6F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67AE-E378-4DB1-B0B6-B65A92E5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pngall.com/python-logo-png" TargetMode="External"/><Relationship Id="rId7" Type="http://schemas.openxmlformats.org/officeDocument/2006/relationships/hyperlink" Target="https://commons.wikimedia.org/wiki/File:Jupyter_log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hyperlink" Target="http://pngimg.com/download/73351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Scikit-lear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D0D5A-F0A9-463F-B921-3976F80F2867}"/>
              </a:ext>
            </a:extLst>
          </p:cNvPr>
          <p:cNvSpPr txBox="1"/>
          <p:nvPr/>
        </p:nvSpPr>
        <p:spPr>
          <a:xfrm>
            <a:off x="670705" y="1615968"/>
            <a:ext cx="10113406" cy="894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 הפרויקט:</a:t>
            </a:r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מדד האושר העולמי</a:t>
            </a:r>
            <a:endParaRPr lang="en-US" sz="3600" b="1" kern="1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oogle Shape;66;p13">
            <a:extLst>
              <a:ext uri="{FF2B5EF4-FFF2-40B4-BE49-F238E27FC236}">
                <a16:creationId xmlns:a16="http://schemas.microsoft.com/office/drawing/2014/main" id="{41DF65FE-DC0A-4038-82D8-D529CE2C92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705" y="312897"/>
            <a:ext cx="3092912" cy="659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7257ED-1041-4D2A-9928-99A7E8C0EBA6}"/>
              </a:ext>
            </a:extLst>
          </p:cNvPr>
          <p:cNvSpPr txBox="1"/>
          <p:nvPr/>
        </p:nvSpPr>
        <p:spPr>
          <a:xfrm>
            <a:off x="-2805587" y="5244600"/>
            <a:ext cx="8468140" cy="894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24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 המציגה:</a:t>
            </a:r>
            <a:r>
              <a:rPr lang="he-IL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אורלי טפילאי</a:t>
            </a:r>
            <a:endParaRPr lang="en-US" sz="2400" b="1" kern="1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3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D0D5A-F0A9-463F-B921-3976F80F2867}"/>
              </a:ext>
            </a:extLst>
          </p:cNvPr>
          <p:cNvSpPr txBox="1"/>
          <p:nvPr/>
        </p:nvSpPr>
        <p:spPr>
          <a:xfrm>
            <a:off x="1861930" y="251995"/>
            <a:ext cx="8468140" cy="894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הנושא הנבחר:</a:t>
            </a:r>
            <a:endParaRPr lang="en-US" sz="3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2E91-2743-4372-B488-A275F3A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603"/>
            <a:ext cx="10515600" cy="487825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מטרת הפרויקט:</a:t>
            </a:r>
            <a:r>
              <a:rPr lang="he-I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בחינת הגורמים המקושרים לרמת האושר העולמית נכון ל2021.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alt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</a:t>
            </a:r>
            <a:r>
              <a:rPr kumimoji="0" lang="he-IL" altLang="en-US" sz="2400" i="0" u="sng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ה-</a:t>
            </a:r>
            <a:r>
              <a:rPr kumimoji="0" lang="en-US" altLang="en-US" sz="2400" i="0" u="sng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Frame</a:t>
            </a:r>
            <a:r>
              <a:rPr kumimoji="0" lang="he-IL" altLang="en-US" sz="2400" i="0" u="sng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he-IL" altLang="en-US" sz="2400" i="0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ה-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נלקח מאתר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כאשר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מוקד עיסוקו המרכזי </a:t>
            </a:r>
            <a:r>
              <a:rPr lang="he-IL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נמצא ב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הערכת המידה שבה כל אחד מששת הגורמים - ייצור כלכלי, תמיכה חברתית, תוחלת חיים, חופש, היעדר שחיתות ונדיבות - תורמים להערכות חיים גבוהות יותר בכל מדינה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he-IL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3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D0D5A-F0A9-463F-B921-3976F80F2867}"/>
              </a:ext>
            </a:extLst>
          </p:cNvPr>
          <p:cNvSpPr txBox="1"/>
          <p:nvPr/>
        </p:nvSpPr>
        <p:spPr>
          <a:xfrm>
            <a:off x="1861930" y="251995"/>
            <a:ext cx="8468140" cy="894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סקירת הפרויקט:</a:t>
            </a:r>
            <a:endParaRPr lang="en-US" sz="3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2E91-2743-4372-B488-A275F3A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/>
              <a:t>שם הפרויקט:</a:t>
            </a:r>
            <a:r>
              <a:rPr lang="he-IL" dirty="0"/>
              <a:t> מדד האושר העולמי</a:t>
            </a:r>
            <a:br>
              <a:rPr lang="en-US" dirty="0"/>
            </a:br>
            <a:endParaRPr lang="he-IL" dirty="0"/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u="sng" dirty="0"/>
              <a:t>המטרות שלי היו:</a:t>
            </a:r>
            <a:br>
              <a:rPr lang="en-US" dirty="0"/>
            </a:br>
            <a:r>
              <a:rPr lang="he-IL" dirty="0"/>
              <a:t>1. ללמוד לעבוד על כלים חדשים שטרם יצא לי להכיר מהתואר.</a:t>
            </a:r>
            <a:br>
              <a:rPr lang="en-US" dirty="0"/>
            </a:br>
            <a:r>
              <a:rPr lang="he-IL" dirty="0"/>
              <a:t>2. ללמוד כיצד לייצר תוכנית עבודה נכונה ותוצר נוח ומובן לקריאה.</a:t>
            </a:r>
            <a:br>
              <a:rPr lang="en-US" dirty="0"/>
            </a:br>
            <a:r>
              <a:rPr lang="he-IL" dirty="0"/>
              <a:t>3. ללמוד איך עובדים נכון עם </a:t>
            </a:r>
            <a:r>
              <a:rPr lang="en-US" dirty="0"/>
              <a:t>DF</a:t>
            </a:r>
            <a:r>
              <a:rPr lang="he-IL" dirty="0"/>
              <a:t>, איך מנקים מידע לא רלוונטי ואיך מנטרלים גורמים "מרעישים" לאורך הפרויקט.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6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D0D5A-F0A9-463F-B921-3976F80F2867}"/>
              </a:ext>
            </a:extLst>
          </p:cNvPr>
          <p:cNvSpPr txBox="1"/>
          <p:nvPr/>
        </p:nvSpPr>
        <p:spPr>
          <a:xfrm>
            <a:off x="1861930" y="318256"/>
            <a:ext cx="8468140" cy="6345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כלים טכנולוגיים שהיו בשימוש: </a:t>
            </a: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00219992-5B10-4B43-AF7D-1C91BC20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850" r="15920"/>
          <a:stretch/>
        </p:blipFill>
        <p:spPr>
          <a:xfrm>
            <a:off x="1424854" y="1613098"/>
            <a:ext cx="2236763" cy="1714500"/>
          </a:xfr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DA83AAD-EBA7-4539-AA1A-D9D45C81A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81027" y="1613098"/>
            <a:ext cx="1898407" cy="1714499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467543D-8C79-4538-8429-DEFF1133B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30385" y="1446307"/>
            <a:ext cx="1630921" cy="188950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B02A754-5295-45B6-BE4D-5D2356F49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308118" y="4840166"/>
            <a:ext cx="2075453" cy="1128954"/>
          </a:xfrm>
          <a:prstGeom prst="rect">
            <a:avLst/>
          </a:prstGeom>
        </p:spPr>
      </p:pic>
      <p:pic>
        <p:nvPicPr>
          <p:cNvPr id="1026" name="Picture 2" descr="Visualization with Seaborn">
            <a:extLst>
              <a:ext uri="{FF2B5EF4-FFF2-40B4-BE49-F238E27FC236}">
                <a16:creationId xmlns:a16="http://schemas.microsoft.com/office/drawing/2014/main" id="{0492D8A7-B0F6-409D-BE06-AB6867DC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72" y="41733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- NumFOCUS">
            <a:extLst>
              <a:ext uri="{FF2B5EF4-FFF2-40B4-BE49-F238E27FC236}">
                <a16:creationId xmlns:a16="http://schemas.microsoft.com/office/drawing/2014/main" id="{FFD179C1-4DCC-4D1D-94E5-36807FD3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67" y="41733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0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D0D5A-F0A9-463F-B921-3976F80F2867}"/>
              </a:ext>
            </a:extLst>
          </p:cNvPr>
          <p:cNvSpPr txBox="1"/>
          <p:nvPr/>
        </p:nvSpPr>
        <p:spPr>
          <a:xfrm>
            <a:off x="1861930" y="251995"/>
            <a:ext cx="8468140" cy="894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יצירת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</a:t>
            </a:r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3DF4D5-801E-4E61-BEB7-1EC4A23F36EB}"/>
              </a:ext>
            </a:extLst>
          </p:cNvPr>
          <p:cNvGrpSpPr/>
          <p:nvPr/>
        </p:nvGrpSpPr>
        <p:grpSpPr>
          <a:xfrm>
            <a:off x="1324500" y="699270"/>
            <a:ext cx="10243478" cy="5815770"/>
            <a:chOff x="526771" y="521115"/>
            <a:chExt cx="10243478" cy="5815770"/>
          </a:xfrm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8A16F961-D6DF-4BB5-BDE7-8795669F2421}"/>
                </a:ext>
              </a:extLst>
            </p:cNvPr>
            <p:cNvSpPr/>
            <p:nvPr/>
          </p:nvSpPr>
          <p:spPr>
            <a:xfrm>
              <a:off x="526773" y="2606192"/>
              <a:ext cx="2080591" cy="1060173"/>
            </a:xfrm>
            <a:prstGeom prst="homePlat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DB </a:t>
              </a:r>
              <a:br>
                <a:rPr lang="en-US" b="1" dirty="0"/>
              </a:br>
              <a:r>
                <a:rPr lang="en-US" b="1" dirty="0"/>
                <a:t>exploration</a:t>
              </a: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2D62FA9D-F677-482C-A5F4-A287D82F8AA4}"/>
                </a:ext>
              </a:extLst>
            </p:cNvPr>
            <p:cNvSpPr/>
            <p:nvPr/>
          </p:nvSpPr>
          <p:spPr>
            <a:xfrm>
              <a:off x="2215968" y="2606192"/>
              <a:ext cx="2409041" cy="1060173"/>
            </a:xfrm>
            <a:prstGeom prst="chevron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b="1" dirty="0"/>
              </a:br>
              <a:r>
                <a:rPr lang="en-US" b="1" dirty="0"/>
                <a:t>Processing &amp; cleaning</a:t>
              </a:r>
              <a:br>
                <a:rPr lang="en-US" b="1" dirty="0"/>
              </a:br>
              <a:r>
                <a:rPr lang="en-US" b="1" dirty="0"/>
                <a:t>the Data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F2C274E-DE8A-4C6B-8FEE-0B58187C9822}"/>
                </a:ext>
              </a:extLst>
            </p:cNvPr>
            <p:cNvSpPr/>
            <p:nvPr/>
          </p:nvSpPr>
          <p:spPr>
            <a:xfrm>
              <a:off x="4230298" y="2606192"/>
              <a:ext cx="2495179" cy="1060173"/>
            </a:xfrm>
            <a:prstGeom prst="chevron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</a:t>
              </a:r>
              <a:br>
                <a:rPr lang="en-US" b="1" dirty="0"/>
              </a:br>
              <a:r>
                <a:rPr lang="en-US" b="1" dirty="0"/>
                <a:t>visualization 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90170B77-ED66-4A09-A426-F2F30F5EE403}"/>
                </a:ext>
              </a:extLst>
            </p:cNvPr>
            <p:cNvSpPr/>
            <p:nvPr/>
          </p:nvSpPr>
          <p:spPr>
            <a:xfrm>
              <a:off x="6314204" y="2606191"/>
              <a:ext cx="2445483" cy="1060173"/>
            </a:xfrm>
            <a:prstGeom prst="chevron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Correlation analysis</a:t>
              </a: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75F33C41-CF8B-46D5-9292-4F0429662166}"/>
                </a:ext>
              </a:extLst>
            </p:cNvPr>
            <p:cNvSpPr/>
            <p:nvPr/>
          </p:nvSpPr>
          <p:spPr>
            <a:xfrm>
              <a:off x="526772" y="521115"/>
              <a:ext cx="2176671" cy="1060173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Finding an idea 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&amp;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 building Dataset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A4E6818-8BE0-4AD2-BC1C-B352D25BB295}"/>
                </a:ext>
              </a:extLst>
            </p:cNvPr>
            <p:cNvSpPr/>
            <p:nvPr/>
          </p:nvSpPr>
          <p:spPr>
            <a:xfrm>
              <a:off x="8364521" y="2606191"/>
              <a:ext cx="2405728" cy="1060173"/>
            </a:xfrm>
            <a:prstGeom prst="chevron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Feature extraction</a:t>
              </a:r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5F729788-2E46-4AEE-B55C-F62A380999CD}"/>
                </a:ext>
              </a:extLst>
            </p:cNvPr>
            <p:cNvSpPr/>
            <p:nvPr/>
          </p:nvSpPr>
          <p:spPr>
            <a:xfrm>
              <a:off x="526771" y="4691269"/>
              <a:ext cx="2080591" cy="1060173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ML modeling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77123C-860A-496C-8461-6BFACEB27174}"/>
                </a:ext>
              </a:extLst>
            </p:cNvPr>
            <p:cNvSpPr txBox="1"/>
            <p:nvPr/>
          </p:nvSpPr>
          <p:spPr>
            <a:xfrm>
              <a:off x="848839" y="1781824"/>
              <a:ext cx="1023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Week 1+2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23F490-2153-4063-B442-24CA46D86777}"/>
                </a:ext>
              </a:extLst>
            </p:cNvPr>
            <p:cNvSpPr txBox="1"/>
            <p:nvPr/>
          </p:nvSpPr>
          <p:spPr>
            <a:xfrm>
              <a:off x="844345" y="3844645"/>
              <a:ext cx="1023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Week 1+2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27A2E6-3806-4406-B29B-1E2BF46A2E78}"/>
                </a:ext>
              </a:extLst>
            </p:cNvPr>
            <p:cNvSpPr txBox="1"/>
            <p:nvPr/>
          </p:nvSpPr>
          <p:spPr>
            <a:xfrm>
              <a:off x="2797624" y="3840263"/>
              <a:ext cx="1023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Week 3+4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88DF5A-522F-4A37-93FA-5C51CA32FD5E}"/>
                </a:ext>
              </a:extLst>
            </p:cNvPr>
            <p:cNvSpPr txBox="1"/>
            <p:nvPr/>
          </p:nvSpPr>
          <p:spPr>
            <a:xfrm>
              <a:off x="4750903" y="3840263"/>
              <a:ext cx="1023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Week 5+6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4AD5A7-20EF-4F8E-88CC-6D33B0F6BD42}"/>
                </a:ext>
              </a:extLst>
            </p:cNvPr>
            <p:cNvSpPr txBox="1"/>
            <p:nvPr/>
          </p:nvSpPr>
          <p:spPr>
            <a:xfrm>
              <a:off x="6836702" y="3840263"/>
              <a:ext cx="1023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Week 7+8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7DB49-640E-405A-9126-AF82BD02F3DA}"/>
                </a:ext>
              </a:extLst>
            </p:cNvPr>
            <p:cNvSpPr txBox="1"/>
            <p:nvPr/>
          </p:nvSpPr>
          <p:spPr>
            <a:xfrm>
              <a:off x="8816486" y="3846266"/>
              <a:ext cx="11279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Week 9+10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AEF2BF-1202-4023-AC51-8892B5BD5187}"/>
                </a:ext>
              </a:extLst>
            </p:cNvPr>
            <p:cNvSpPr txBox="1"/>
            <p:nvPr/>
          </p:nvSpPr>
          <p:spPr>
            <a:xfrm>
              <a:off x="850253" y="5967421"/>
              <a:ext cx="921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Week 11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5FD14258-E119-40C3-ADBE-7067F693CEC5}"/>
                </a:ext>
              </a:extLst>
            </p:cNvPr>
            <p:cNvSpPr/>
            <p:nvPr/>
          </p:nvSpPr>
          <p:spPr>
            <a:xfrm>
              <a:off x="2255724" y="4691269"/>
              <a:ext cx="2369285" cy="1060173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Git 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Usage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31E32-0EB9-4489-957A-A4DB1CE18D4E}"/>
                </a:ext>
              </a:extLst>
            </p:cNvPr>
            <p:cNvSpPr txBox="1"/>
            <p:nvPr/>
          </p:nvSpPr>
          <p:spPr>
            <a:xfrm>
              <a:off x="2848920" y="5998331"/>
              <a:ext cx="921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Week 12</a:t>
              </a:r>
            </a:p>
          </p:txBody>
        </p:sp>
      </p:grp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C939AE61-0692-487A-8E4D-C3C46D240CC1}"/>
              </a:ext>
            </a:extLst>
          </p:cNvPr>
          <p:cNvSpPr/>
          <p:nvPr/>
        </p:nvSpPr>
        <p:spPr>
          <a:xfrm>
            <a:off x="5072992" y="4869423"/>
            <a:ext cx="2495179" cy="106017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1" dirty="0"/>
            </a:br>
            <a:r>
              <a:rPr lang="en-US" b="1" dirty="0">
                <a:solidFill>
                  <a:schemeClr val="tx1"/>
                </a:solidFill>
              </a:rPr>
              <a:t>Preparing final presentation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F6575F-750A-45F2-8E24-140802C41F19}"/>
              </a:ext>
            </a:extLst>
          </p:cNvPr>
          <p:cNvSpPr txBox="1"/>
          <p:nvPr/>
        </p:nvSpPr>
        <p:spPr>
          <a:xfrm>
            <a:off x="5745468" y="6176486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Week 13</a:t>
            </a:r>
          </a:p>
        </p:txBody>
      </p:sp>
    </p:spTree>
    <p:extLst>
      <p:ext uri="{BB962C8B-B14F-4D97-AF65-F5344CB8AC3E}">
        <p14:creationId xmlns:p14="http://schemas.microsoft.com/office/powerpoint/2010/main" val="93531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D0D5A-F0A9-463F-B921-3976F80F2867}"/>
              </a:ext>
            </a:extLst>
          </p:cNvPr>
          <p:cNvSpPr txBox="1"/>
          <p:nvPr/>
        </p:nvSpPr>
        <p:spPr>
          <a:xfrm>
            <a:off x="1861930" y="251995"/>
            <a:ext cx="8468140" cy="894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 הייתי מוסיפה להמשך:</a:t>
            </a:r>
            <a:endParaRPr lang="en-US" sz="3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Google Shape;99;p18">
            <a:extLst>
              <a:ext uri="{FF2B5EF4-FFF2-40B4-BE49-F238E27FC236}">
                <a16:creationId xmlns:a16="http://schemas.microsoft.com/office/drawing/2014/main" id="{B2AE2D4A-D2BD-4CB4-B4F9-B6D0BC5031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4178" y="908682"/>
            <a:ext cx="11353800" cy="5870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>
              <a:lnSpc>
                <a:spcPct val="150000"/>
              </a:lnSpc>
              <a:spcBef>
                <a:spcPts val="0"/>
              </a:spcBef>
            </a:pPr>
            <a:r>
              <a:rPr lang="en" sz="2400" u="sng" dirty="0"/>
              <a:t>מה הייתי מוסיפה אם היה לי עוד זמן ומשאבים</a:t>
            </a:r>
            <a:r>
              <a:rPr lang="he-IL" sz="2400" u="sng" dirty="0"/>
              <a:t>-</a:t>
            </a:r>
            <a:r>
              <a:rPr lang="he-IL" sz="2400" dirty="0"/>
              <a:t> הייתי חוקרת </a:t>
            </a:r>
            <a:r>
              <a:rPr lang="en-US" sz="2400" dirty="0"/>
              <a:t>features</a:t>
            </a:r>
            <a:r>
              <a:rPr lang="he-IL" sz="2400" dirty="0"/>
              <a:t> נוספים שהיו יכולים לייצר קורלציות חדשות ומעניינות מול מדד האושר העולמי, הייתי מתעמקת עוד בניתוחי ה- </a:t>
            </a:r>
            <a:r>
              <a:rPr lang="en-US" sz="2400" dirty="0"/>
              <a:t>machine learning</a:t>
            </a:r>
            <a:r>
              <a:rPr lang="he-IL" sz="2400" dirty="0"/>
              <a:t> ומנסה לבחון מודלים נוספים שיכולים להוביל להסקת מסקנות מעניינת,  </a:t>
            </a:r>
            <a:r>
              <a:rPr lang="en-US" sz="2400" dirty="0"/>
              <a:t>hyper parameter tuning</a:t>
            </a:r>
            <a:r>
              <a:rPr lang="he-IL" sz="2400" dirty="0"/>
              <a:t> – אוטומטי. </a:t>
            </a:r>
            <a:endParaRPr sz="2400" dirty="0"/>
          </a:p>
          <a:p>
            <a:pPr algn="r" rtl="1">
              <a:lnSpc>
                <a:spcPct val="150000"/>
              </a:lnSpc>
              <a:spcBef>
                <a:spcPts val="1600"/>
              </a:spcBef>
            </a:pPr>
            <a:r>
              <a:rPr lang="en" sz="2400" u="sng" dirty="0"/>
              <a:t>מה למדתי</a:t>
            </a:r>
            <a:r>
              <a:rPr lang="he-IL" sz="2400" u="sng" dirty="0"/>
              <a:t> -</a:t>
            </a:r>
            <a:r>
              <a:rPr lang="he-IL" sz="2400" dirty="0"/>
              <a:t> למדתי איך לכתוב קוד נכון בפייתון, למדתי איך לעבוד עם ה-</a:t>
            </a:r>
            <a:r>
              <a:rPr lang="en-US" sz="2400" dirty="0"/>
              <a:t>data</a:t>
            </a:r>
            <a:r>
              <a:rPr lang="he-IL" sz="2400" dirty="0"/>
              <a:t> (בהתאמה למה שהצבתי לעצמי במטרות), למדתי תחום חדש ומסקרן שנקרא </a:t>
            </a:r>
            <a:r>
              <a:rPr lang="en-US" sz="2400" dirty="0"/>
              <a:t>machine learning</a:t>
            </a:r>
            <a:r>
              <a:rPr lang="he-IL" sz="2400" dirty="0"/>
              <a:t>. </a:t>
            </a:r>
            <a:endParaRPr sz="2400" dirty="0"/>
          </a:p>
          <a:p>
            <a:pPr algn="r" rtl="1">
              <a:lnSpc>
                <a:spcPct val="150000"/>
              </a:lnSpc>
              <a:spcBef>
                <a:spcPts val="1600"/>
              </a:spcBef>
            </a:pPr>
            <a:r>
              <a:rPr lang="en" sz="2400" u="sng" dirty="0"/>
              <a:t>ממה נהניתי</a:t>
            </a:r>
            <a:r>
              <a:rPr lang="he-IL" sz="2400" u="sng" dirty="0"/>
              <a:t> –</a:t>
            </a:r>
            <a:r>
              <a:rPr lang="he-IL" sz="2400" dirty="0"/>
              <a:t> מללמוד דברים חדשים ומהעבודה עם צוות של נשים חכמות ומוצלחות.</a:t>
            </a:r>
            <a:endParaRPr sz="2400" dirty="0"/>
          </a:p>
          <a:p>
            <a:pPr algn="r" rtl="1">
              <a:lnSpc>
                <a:spcPct val="150000"/>
              </a:lnSpc>
              <a:spcBef>
                <a:spcPts val="1600"/>
              </a:spcBef>
            </a:pPr>
            <a:r>
              <a:rPr lang="he-IL" sz="2400" u="sng" dirty="0"/>
              <a:t>תודה רבה למנחה הטכנולוגית שלי שליוותה אותי לאורך כל התהליך בהמון סבלנות </a:t>
            </a:r>
            <a:br>
              <a:rPr lang="en-US" sz="2400" u="sng" dirty="0"/>
            </a:br>
            <a:r>
              <a:rPr lang="he-IL" sz="2400" u="sng" dirty="0"/>
              <a:t>ורצון טוב לחלוק מהידע שלה.</a:t>
            </a:r>
            <a:endParaRPr sz="2400" u="sng" dirty="0"/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00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D7DD8803BFFC08419374B31AAAC0EC7C" ma:contentTypeVersion="2" ma:contentTypeDescription="צור מסמך חדש." ma:contentTypeScope="" ma:versionID="33394bbd0b4cf89481cafb7a873e94c2">
  <xsd:schema xmlns:xsd="http://www.w3.org/2001/XMLSchema" xmlns:xs="http://www.w3.org/2001/XMLSchema" xmlns:p="http://schemas.microsoft.com/office/2006/metadata/properties" xmlns:ns3="affa7b95-dea6-44be-833c-49708ea07474" targetNamespace="http://schemas.microsoft.com/office/2006/metadata/properties" ma:root="true" ma:fieldsID="e376c78abfae3cb43b92cc72f96cb60d" ns3:_="">
    <xsd:import namespace="affa7b95-dea6-44be-833c-49708ea074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a7b95-dea6-44be-833c-49708ea074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D149F4-5ABE-4AA2-A338-69DF2FC97E7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affa7b95-dea6-44be-833c-49708ea07474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7507200-23FF-422D-94F4-E6E6730152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B674D0-253A-4A64-B543-C7AF588F1D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a7b95-dea6-44be-833c-49708ea074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6797</TotalTime>
  <Words>319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Orly Tafilay</dc:creator>
  <cp:lastModifiedBy>Orly Tafilay</cp:lastModifiedBy>
  <cp:revision>13</cp:revision>
  <dcterms:created xsi:type="dcterms:W3CDTF">2021-05-01T11:14:26Z</dcterms:created>
  <dcterms:modified xsi:type="dcterms:W3CDTF">2021-07-27T07:12:38Z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0x010100D7DD8803BFFC08419374B31AAAC0EC7C</vt:lpwstr>
  </property>
</Properties>
</file>