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9744b94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9744b94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f50c4ebc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f50c4ebc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e1f7e5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6e1f7e5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f50c4ebc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f50c4eb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f50c4ebc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f50c4ebc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50c4eb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f50c4eb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e1f7e5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e1f7e5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rmarv/Project/blob/master/bayes_ucb.py" TargetMode="External"/><Relationship Id="rId4" Type="http://schemas.openxmlformats.org/officeDocument/2006/relationships/hyperlink" Target="https://github.com/ormarv/Project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838675" y="1798825"/>
            <a:ext cx="57735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Bayes-UCB Bandit Policy</a:t>
            </a:r>
            <a:endParaRPr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225525" y="2709775"/>
            <a:ext cx="4999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Yuyan Zhao, Bérénice Jaulmes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981875"/>
            <a:ext cx="39381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Arial"/>
                <a:ea typeface="Arial"/>
                <a:cs typeface="Arial"/>
                <a:sym typeface="Arial"/>
              </a:rPr>
              <a:t>Multi-armed bandit problem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A bandit with </a:t>
            </a:r>
            <a:r>
              <a:rPr i="1" lang="fr" sz="14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arms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reward given by each arm follows an unknown Gaussian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Their 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distributions are 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invariant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Find a policy to maximize the c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umulative reward 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with a limited number of timesteps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3259" r="1439" t="0"/>
          <a:stretch/>
        </p:blipFill>
        <p:spPr>
          <a:xfrm>
            <a:off x="4420825" y="660550"/>
            <a:ext cx="4723175" cy="33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981875"/>
            <a:ext cx="8520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Arial"/>
                <a:ea typeface="Arial"/>
                <a:cs typeface="Arial"/>
                <a:sym typeface="Arial"/>
              </a:rPr>
              <a:t>Bayes-UCB Algorithm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Bayes-UCB is a Bayesian algorithm for the multi-armed bandit problem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he generality of the Bayesian approach makes it possible to address more challenging  multi-armed bandit problem, e.g. with variant distributions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Compute the posterior distribution of the reward for each arm,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Compute an upper confidence bound (UCB) on the expected reward for each arm,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Pull the arm with the highest UCB. Update its posterior distribution after each pull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latin typeface="Arial"/>
                <a:ea typeface="Arial"/>
                <a:cs typeface="Arial"/>
                <a:sym typeface="Arial"/>
              </a:rPr>
              <a:t>Reference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On Bayesian upper confidence bounds for bandit problems (</a:t>
            </a:r>
            <a:r>
              <a:rPr i="1" lang="fr" sz="1400">
                <a:latin typeface="Arial"/>
                <a:ea typeface="Arial"/>
                <a:cs typeface="Arial"/>
                <a:sym typeface="Arial"/>
              </a:rPr>
              <a:t>Kaufmann et Al.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-&gt;  Bayes-UCB for binary reward,  Bernoulli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Algorithm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9818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Assume t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he reward given by each arm follows a Beta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Initialized the distributions with Beta(1, 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For each timestep: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For each arm: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		Compute the p-th quantile of its Beta distribution, where p = 1 - 1 / (n_timestep + 1)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		Use the p-th quantile as the confidence index for this arm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Pull the arm with the highest UCB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Update the beta distribution for the pulled arm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Results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981875"/>
            <a:ext cx="85206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latin typeface="Arial"/>
                <a:ea typeface="Arial"/>
                <a:cs typeface="Arial"/>
                <a:sym typeface="Arial"/>
              </a:rPr>
              <a:t>Metrics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Cumulative reward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sum of rewards obtained at the current and previous time 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-&gt; goal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Mean reward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average of rewards obtained at the current and previous time 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-&gt; performance and stability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Arial"/>
                <a:ea typeface="Arial"/>
                <a:cs typeface="Arial"/>
                <a:sym typeface="Arial"/>
              </a:rPr>
              <a:t>Environments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CandyCaneContest, provided by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A bandit with 100 arms.  The value of the reward is 0 or 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probability of getting a reward for each arm decays with the number of pulls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reward given by each arm follows an unknown Beta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Results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350"/>
            <a:ext cx="4445939" cy="34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1256" r="3578" t="0"/>
          <a:stretch/>
        </p:blipFill>
        <p:spPr>
          <a:xfrm>
            <a:off x="4638125" y="1076525"/>
            <a:ext cx="4329350" cy="34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017650" y="88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Cumulative reward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539250" y="88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Mean</a:t>
            </a:r>
            <a:r>
              <a:rPr lang="fr">
                <a:solidFill>
                  <a:schemeClr val="dk1"/>
                </a:solidFill>
              </a:rPr>
              <a:t> reward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981875"/>
            <a:ext cx="85206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Implemented Bayes-UCB algorithm for bandit problem in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Evaluated it with the evaluation method in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Compared it with the existing bandit algorithms in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3200" y="2543600"/>
            <a:ext cx="85206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Discussion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3200" y="329982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This work could be extended to include other distributions, such as the Gaussian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Quick overview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981875"/>
            <a:ext cx="85206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Code in River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https://github.com/ormarv/Project/blob/master/bayes_ucb.py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Documentation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https://github.com/ormarv/Project/tree/master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Code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