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4" r:id="rId4"/>
    <p:sldId id="268" r:id="rId5"/>
    <p:sldId id="275" r:id="rId6"/>
    <p:sldId id="285" r:id="rId7"/>
    <p:sldId id="277" r:id="rId8"/>
    <p:sldId id="269" r:id="rId9"/>
    <p:sldId id="279" r:id="rId10"/>
    <p:sldId id="288" r:id="rId11"/>
    <p:sldId id="291" r:id="rId12"/>
    <p:sldId id="295" r:id="rId13"/>
    <p:sldId id="290" r:id="rId14"/>
    <p:sldId id="292" r:id="rId15"/>
    <p:sldId id="293" r:id="rId16"/>
    <p:sldId id="294" r:id="rId17"/>
    <p:sldId id="289" r:id="rId18"/>
    <p:sldId id="271" r:id="rId19"/>
    <p:sldId id="283" r:id="rId20"/>
    <p:sldId id="282" r:id="rId21"/>
    <p:sldId id="287" r:id="rId22"/>
    <p:sldId id="270" r:id="rId23"/>
    <p:sldId id="26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59" d="100"/>
          <a:sy n="159" d="100"/>
        </p:scale>
        <p:origin x="23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 Moore" userId="S::zack@zackmoore.xyz::9cfb4ed0-d800-478e-a035-43cfa0ab31a7" providerId="AD" clId="Web-{9EECA99C-8A2D-79C6-24E2-33E0C9242F74}"/>
    <pc:docChg chg="addSld delSld modSld sldOrd">
      <pc:chgData name="Zack Moore" userId="S::zack@zackmoore.xyz::9cfb4ed0-d800-478e-a035-43cfa0ab31a7" providerId="AD" clId="Web-{9EECA99C-8A2D-79C6-24E2-33E0C9242F74}" dt="2022-09-20T03:41:21.968" v="1410"/>
      <pc:docMkLst>
        <pc:docMk/>
      </pc:docMkLst>
      <pc:sldChg chg="modSp">
        <pc:chgData name="Zack Moore" userId="S::zack@zackmoore.xyz::9cfb4ed0-d800-478e-a035-43cfa0ab31a7" providerId="AD" clId="Web-{9EECA99C-8A2D-79C6-24E2-33E0C9242F74}" dt="2022-09-17T17:49:19.193" v="189" actId="20577"/>
        <pc:sldMkLst>
          <pc:docMk/>
          <pc:sldMk cId="1920111014" sldId="256"/>
        </pc:sldMkLst>
        <pc:spChg chg="mod">
          <ac:chgData name="Zack Moore" userId="S::zack@zackmoore.xyz::9cfb4ed0-d800-478e-a035-43cfa0ab31a7" providerId="AD" clId="Web-{9EECA99C-8A2D-79C6-24E2-33E0C9242F74}" dt="2022-09-17T17:49:19.193" v="189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Zack Moore" userId="S::zack@zackmoore.xyz::9cfb4ed0-d800-478e-a035-43cfa0ab31a7" providerId="AD" clId="Web-{9EECA99C-8A2D-79C6-24E2-33E0C9242F74}" dt="2022-09-17T17:49:57.945" v="202" actId="20577"/>
        <pc:sldMkLst>
          <pc:docMk/>
          <pc:sldMk cId="2128536031" sldId="257"/>
        </pc:sldMkLst>
        <pc:spChg chg="mod">
          <ac:chgData name="Zack Moore" userId="S::zack@zackmoore.xyz::9cfb4ed0-d800-478e-a035-43cfa0ab31a7" providerId="AD" clId="Web-{9EECA99C-8A2D-79C6-24E2-33E0C9242F74}" dt="2022-09-17T17:45:40.683" v="98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Zack Moore" userId="S::zack@zackmoore.xyz::9cfb4ed0-d800-478e-a035-43cfa0ab31a7" providerId="AD" clId="Web-{9EECA99C-8A2D-79C6-24E2-33E0C9242F74}" dt="2022-09-17T17:49:57.945" v="202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">
        <pc:chgData name="Zack Moore" userId="S::zack@zackmoore.xyz::9cfb4ed0-d800-478e-a035-43cfa0ab31a7" providerId="AD" clId="Web-{9EECA99C-8A2D-79C6-24E2-33E0C9242F74}" dt="2022-09-17T19:21:14.207" v="1304" actId="20577"/>
        <pc:sldMkLst>
          <pc:docMk/>
          <pc:sldMk cId="1797304117" sldId="263"/>
        </pc:sldMkLst>
        <pc:spChg chg="mod">
          <ac:chgData name="Zack Moore" userId="S::zack@zackmoore.xyz::9cfb4ed0-d800-478e-a035-43cfa0ab31a7" providerId="AD" clId="Web-{9EECA99C-8A2D-79C6-24E2-33E0C9242F74}" dt="2022-09-17T18:41:43.962" v="983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Zack Moore" userId="S::zack@zackmoore.xyz::9cfb4ed0-d800-478e-a035-43cfa0ab31a7" providerId="AD" clId="Web-{9EECA99C-8A2D-79C6-24E2-33E0C9242F74}" dt="2022-09-17T19:21:14.207" v="1304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Zack Moore" userId="S::zack@zackmoore.xyz::9cfb4ed0-d800-478e-a035-43cfa0ab31a7" providerId="AD" clId="Web-{9EECA99C-8A2D-79C6-24E2-33E0C9242F74}" dt="2022-09-17T18:41:12.663" v="963"/>
          <ac:spMkLst>
            <pc:docMk/>
            <pc:sldMk cId="1797304117" sldId="263"/>
            <ac:spMk id="6" creationId="{00000000-0000-0000-0000-000000000000}"/>
          </ac:spMkLst>
        </pc:spChg>
        <pc:picChg chg="add mod ord">
          <ac:chgData name="Zack Moore" userId="S::zack@zackmoore.xyz::9cfb4ed0-d800-478e-a035-43cfa0ab31a7" providerId="AD" clId="Web-{9EECA99C-8A2D-79C6-24E2-33E0C9242F74}" dt="2022-09-17T18:41:12.663" v="963"/>
          <ac:picMkLst>
            <pc:docMk/>
            <pc:sldMk cId="1797304117" sldId="263"/>
            <ac:picMk id="3" creationId="{AED0DE8B-08EE-1592-1DCB-7308DBD8A5C5}"/>
          </ac:picMkLst>
        </pc:picChg>
      </pc:sldChg>
      <pc:sldChg chg="del">
        <pc:chgData name="Zack Moore" userId="S::zack@zackmoore.xyz::9cfb4ed0-d800-478e-a035-43cfa0ab31a7" providerId="AD" clId="Web-{9EECA99C-8A2D-79C6-24E2-33E0C9242F74}" dt="2022-09-17T18:43:02.768" v="992"/>
        <pc:sldMkLst>
          <pc:docMk/>
          <pc:sldMk cId="1160959328" sldId="266"/>
        </pc:sldMkLst>
      </pc:sldChg>
      <pc:sldChg chg="addSp delSp modSp mod modShow">
        <pc:chgData name="Zack Moore" userId="S::zack@zackmoore.xyz::9cfb4ed0-d800-478e-a035-43cfa0ab31a7" providerId="AD" clId="Web-{9EECA99C-8A2D-79C6-24E2-33E0C9242F74}" dt="2022-09-17T18:07:15.680" v="538" actId="20577"/>
        <pc:sldMkLst>
          <pc:docMk/>
          <pc:sldMk cId="223730991" sldId="268"/>
        </pc:sldMkLst>
        <pc:spChg chg="mod">
          <ac:chgData name="Zack Moore" userId="S::zack@zackmoore.xyz::9cfb4ed0-d800-478e-a035-43cfa0ab31a7" providerId="AD" clId="Web-{9EECA99C-8A2D-79C6-24E2-33E0C9242F74}" dt="2022-09-17T18:07:15.680" v="538" actId="20577"/>
          <ac:spMkLst>
            <pc:docMk/>
            <pc:sldMk cId="223730991" sldId="268"/>
            <ac:spMk id="5" creationId="{00000000-0000-0000-0000-000000000000}"/>
          </ac:spMkLst>
        </pc:spChg>
        <pc:spChg chg="add del mod">
          <ac:chgData name="Zack Moore" userId="S::zack@zackmoore.xyz::9cfb4ed0-d800-478e-a035-43cfa0ab31a7" providerId="AD" clId="Web-{9EECA99C-8A2D-79C6-24E2-33E0C9242F74}" dt="2022-09-17T18:03:12.653" v="430"/>
          <ac:spMkLst>
            <pc:docMk/>
            <pc:sldMk cId="223730991" sldId="268"/>
            <ac:spMk id="7" creationId="{2CD0C6BB-6EFF-D2CC-5163-4E7CE95E59D4}"/>
          </ac:spMkLst>
        </pc:spChg>
        <pc:graphicFrameChg chg="del">
          <ac:chgData name="Zack Moore" userId="S::zack@zackmoore.xyz::9cfb4ed0-d800-478e-a035-43cfa0ab31a7" providerId="AD" clId="Web-{9EECA99C-8A2D-79C6-24E2-33E0C9242F74}" dt="2022-09-17T18:03:02.325" v="427"/>
          <ac:graphicFrameMkLst>
            <pc:docMk/>
            <pc:sldMk cId="223730991" sldId="268"/>
            <ac:graphicFrameMk id="4" creationId="{00000000-0000-0000-0000-000000000000}"/>
          </ac:graphicFrameMkLst>
        </pc:graphicFrameChg>
        <pc:picChg chg="add del mod">
          <ac:chgData name="Zack Moore" userId="S::zack@zackmoore.xyz::9cfb4ed0-d800-478e-a035-43cfa0ab31a7" providerId="AD" clId="Web-{9EECA99C-8A2D-79C6-24E2-33E0C9242F74}" dt="2022-09-17T18:03:09.122" v="429"/>
          <ac:picMkLst>
            <pc:docMk/>
            <pc:sldMk cId="223730991" sldId="268"/>
            <ac:picMk id="3" creationId="{05868C65-E276-EC55-976C-3A8EAD4A698F}"/>
          </ac:picMkLst>
        </pc:picChg>
        <pc:picChg chg="add mod ord">
          <ac:chgData name="Zack Moore" userId="S::zack@zackmoore.xyz::9cfb4ed0-d800-478e-a035-43cfa0ab31a7" providerId="AD" clId="Web-{9EECA99C-8A2D-79C6-24E2-33E0C9242F74}" dt="2022-09-17T18:03:12.653" v="430"/>
          <ac:picMkLst>
            <pc:docMk/>
            <pc:sldMk cId="223730991" sldId="268"/>
            <ac:picMk id="8" creationId="{8C1BAFFD-A07B-C402-69F9-756770CF5ECC}"/>
          </ac:picMkLst>
        </pc:picChg>
      </pc:sldChg>
      <pc:sldChg chg="modSp">
        <pc:chgData name="Zack Moore" userId="S::zack@zackmoore.xyz::9cfb4ed0-d800-478e-a035-43cfa0ab31a7" providerId="AD" clId="Web-{9EECA99C-8A2D-79C6-24E2-33E0C9242F74}" dt="2022-09-17T18:29:30.928" v="770" actId="20577"/>
        <pc:sldMkLst>
          <pc:docMk/>
          <pc:sldMk cId="1989555738" sldId="269"/>
        </pc:sldMkLst>
        <pc:graphicFrameChg chg="modGraphic">
          <ac:chgData name="Zack Moore" userId="S::zack@zackmoore.xyz::9cfb4ed0-d800-478e-a035-43cfa0ab31a7" providerId="AD" clId="Web-{9EECA99C-8A2D-79C6-24E2-33E0C9242F74}" dt="2022-09-17T18:29:30.928" v="770" actId="20577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modSp">
        <pc:chgData name="Zack Moore" userId="S::zack@zackmoore.xyz::9cfb4ed0-d800-478e-a035-43cfa0ab31a7" providerId="AD" clId="Web-{9EECA99C-8A2D-79C6-24E2-33E0C9242F74}" dt="2022-09-17T18:34:31.723" v="921" actId="20577"/>
        <pc:sldMkLst>
          <pc:docMk/>
          <pc:sldMk cId="1530258840" sldId="271"/>
        </pc:sldMkLst>
        <pc:spChg chg="mod">
          <ac:chgData name="Zack Moore" userId="S::zack@zackmoore.xyz::9cfb4ed0-d800-478e-a035-43cfa0ab31a7" providerId="AD" clId="Web-{9EECA99C-8A2D-79C6-24E2-33E0C9242F74}" dt="2022-09-17T18:34:31.723" v="921" actId="20577"/>
          <ac:spMkLst>
            <pc:docMk/>
            <pc:sldMk cId="1530258840" sldId="271"/>
            <ac:spMk id="3" creationId="{8B1015A2-31A1-7291-F646-9D946D9A935C}"/>
          </ac:spMkLst>
        </pc:spChg>
      </pc:sldChg>
      <pc:sldChg chg="mod modShow">
        <pc:chgData name="Zack Moore" userId="S::zack@zackmoore.xyz::9cfb4ed0-d800-478e-a035-43cfa0ab31a7" providerId="AD" clId="Web-{9EECA99C-8A2D-79C6-24E2-33E0C9242F74}" dt="2022-09-17T17:55:08.897" v="412"/>
        <pc:sldMkLst>
          <pc:docMk/>
          <pc:sldMk cId="1276585569" sldId="272"/>
        </pc:sldMkLst>
      </pc:sldChg>
      <pc:sldChg chg="mod modShow">
        <pc:chgData name="Zack Moore" userId="S::zack@zackmoore.xyz::9cfb4ed0-d800-478e-a035-43cfa0ab31a7" providerId="AD" clId="Web-{9EECA99C-8A2D-79C6-24E2-33E0C9242F74}" dt="2022-09-17T17:56:11.025" v="423"/>
        <pc:sldMkLst>
          <pc:docMk/>
          <pc:sldMk cId="686325900" sldId="273"/>
        </pc:sldMkLst>
      </pc:sldChg>
      <pc:sldChg chg="modSp mod modShow">
        <pc:chgData name="Zack Moore" userId="S::zack@zackmoore.xyz::9cfb4ed0-d800-478e-a035-43cfa0ab31a7" providerId="AD" clId="Web-{9EECA99C-8A2D-79C6-24E2-33E0C9242F74}" dt="2022-09-17T19:25:32.923" v="1320"/>
        <pc:sldMkLst>
          <pc:docMk/>
          <pc:sldMk cId="3355775106" sldId="274"/>
        </pc:sldMkLst>
        <pc:spChg chg="mod">
          <ac:chgData name="Zack Moore" userId="S::zack@zackmoore.xyz::9cfb4ed0-d800-478e-a035-43cfa0ab31a7" providerId="AD" clId="Web-{9EECA99C-8A2D-79C6-24E2-33E0C9242F74}" dt="2022-09-17T17:55:23.819" v="421" actId="20577"/>
          <ac:spMkLst>
            <pc:docMk/>
            <pc:sldMk cId="3355775106" sldId="274"/>
            <ac:spMk id="13" creationId="{00000000-0000-0000-0000-000000000000}"/>
          </ac:spMkLst>
        </pc:spChg>
      </pc:sldChg>
      <pc:sldChg chg="addSp delSp modSp">
        <pc:chgData name="Zack Moore" userId="S::zack@zackmoore.xyz::9cfb4ed0-d800-478e-a035-43cfa0ab31a7" providerId="AD" clId="Web-{9EECA99C-8A2D-79C6-24E2-33E0C9242F74}" dt="2022-09-17T18:11:38.145" v="668" actId="20577"/>
        <pc:sldMkLst>
          <pc:docMk/>
          <pc:sldMk cId="277748071" sldId="275"/>
        </pc:sldMkLst>
        <pc:spChg chg="mod">
          <ac:chgData name="Zack Moore" userId="S::zack@zackmoore.xyz::9cfb4ed0-d800-478e-a035-43cfa0ab31a7" providerId="AD" clId="Web-{9EECA99C-8A2D-79C6-24E2-33E0C9242F74}" dt="2022-09-17T18:11:38.145" v="668" actId="20577"/>
          <ac:spMkLst>
            <pc:docMk/>
            <pc:sldMk cId="277748071" sldId="275"/>
            <ac:spMk id="2" creationId="{00000000-0000-0000-0000-000000000000}"/>
          </ac:spMkLst>
        </pc:spChg>
        <pc:spChg chg="mod">
          <ac:chgData name="Zack Moore" userId="S::zack@zackmoore.xyz::9cfb4ed0-d800-478e-a035-43cfa0ab31a7" providerId="AD" clId="Web-{9EECA99C-8A2D-79C6-24E2-33E0C9242F74}" dt="2022-09-17T18:10:26.532" v="651" actId="20577"/>
          <ac:spMkLst>
            <pc:docMk/>
            <pc:sldMk cId="277748071" sldId="275"/>
            <ac:spMk id="5" creationId="{00000000-0000-0000-0000-000000000000}"/>
          </ac:spMkLst>
        </pc:spChg>
        <pc:spChg chg="add del mod">
          <ac:chgData name="Zack Moore" userId="S::zack@zackmoore.xyz::9cfb4ed0-d800-478e-a035-43cfa0ab31a7" providerId="AD" clId="Web-{9EECA99C-8A2D-79C6-24E2-33E0C9242F74}" dt="2022-09-17T18:11:11.411" v="659"/>
          <ac:spMkLst>
            <pc:docMk/>
            <pc:sldMk cId="277748071" sldId="275"/>
            <ac:spMk id="6" creationId="{09D2F998-A605-AAE3-1496-562C35F66D3F}"/>
          </ac:spMkLst>
        </pc:spChg>
        <pc:graphicFrameChg chg="del">
          <ac:chgData name="Zack Moore" userId="S::zack@zackmoore.xyz::9cfb4ed0-d800-478e-a035-43cfa0ab31a7" providerId="AD" clId="Web-{9EECA99C-8A2D-79C6-24E2-33E0C9242F74}" dt="2022-09-17T18:10:39.095" v="652"/>
          <ac:graphicFrameMkLst>
            <pc:docMk/>
            <pc:sldMk cId="277748071" sldId="275"/>
            <ac:graphicFrameMk id="4" creationId="{00000000-0000-0000-0000-000000000000}"/>
          </ac:graphicFrameMkLst>
        </pc:graphicFrameChg>
        <pc:picChg chg="add del">
          <ac:chgData name="Zack Moore" userId="S::zack@zackmoore.xyz::9cfb4ed0-d800-478e-a035-43cfa0ab31a7" providerId="AD" clId="Web-{9EECA99C-8A2D-79C6-24E2-33E0C9242F74}" dt="2022-09-17T18:10:45.549" v="654"/>
          <ac:picMkLst>
            <pc:docMk/>
            <pc:sldMk cId="277748071" sldId="275"/>
            <ac:picMk id="8" creationId="{A52FCEFF-C473-6DFE-D05A-87FE7EAC391B}"/>
          </ac:picMkLst>
        </pc:picChg>
        <pc:picChg chg="add del">
          <ac:chgData name="Zack Moore" userId="S::zack@zackmoore.xyz::9cfb4ed0-d800-478e-a035-43cfa0ab31a7" providerId="AD" clId="Web-{9EECA99C-8A2D-79C6-24E2-33E0C9242F74}" dt="2022-09-17T18:10:54.893" v="656"/>
          <ac:picMkLst>
            <pc:docMk/>
            <pc:sldMk cId="277748071" sldId="275"/>
            <ac:picMk id="10" creationId="{60CB8D8F-BB06-66DD-D0EB-23E54B6435D8}"/>
          </ac:picMkLst>
        </pc:picChg>
        <pc:picChg chg="add del">
          <ac:chgData name="Zack Moore" userId="S::zack@zackmoore.xyz::9cfb4ed0-d800-478e-a035-43cfa0ab31a7" providerId="AD" clId="Web-{9EECA99C-8A2D-79C6-24E2-33E0C9242F74}" dt="2022-09-17T18:11:05.722" v="658"/>
          <ac:picMkLst>
            <pc:docMk/>
            <pc:sldMk cId="277748071" sldId="275"/>
            <ac:picMk id="12" creationId="{6FFC37F5-BBB1-05B4-182C-5CB0D53FDBF5}"/>
          </ac:picMkLst>
        </pc:picChg>
        <pc:picChg chg="add mod">
          <ac:chgData name="Zack Moore" userId="S::zack@zackmoore.xyz::9cfb4ed0-d800-478e-a035-43cfa0ab31a7" providerId="AD" clId="Web-{9EECA99C-8A2D-79C6-24E2-33E0C9242F74}" dt="2022-09-17T18:11:13.097" v="660"/>
          <ac:picMkLst>
            <pc:docMk/>
            <pc:sldMk cId="277748071" sldId="275"/>
            <ac:picMk id="14" creationId="{239F01FC-59F0-401C-60AF-B7EBCABBF0DC}"/>
          </ac:picMkLst>
        </pc:picChg>
      </pc:sldChg>
      <pc:sldChg chg="del">
        <pc:chgData name="Zack Moore" userId="S::zack@zackmoore.xyz::9cfb4ed0-d800-478e-a035-43cfa0ab31a7" providerId="AD" clId="Web-{9EECA99C-8A2D-79C6-24E2-33E0C9242F74}" dt="2022-09-17T17:56:27.744" v="424"/>
        <pc:sldMkLst>
          <pc:docMk/>
          <pc:sldMk cId="2562262308" sldId="276"/>
        </pc:sldMkLst>
      </pc:sldChg>
      <pc:sldChg chg="addSp delSp modSp">
        <pc:chgData name="Zack Moore" userId="S::zack@zackmoore.xyz::9cfb4ed0-d800-478e-a035-43cfa0ab31a7" providerId="AD" clId="Web-{9EECA99C-8A2D-79C6-24E2-33E0C9242F74}" dt="2022-09-17T18:28:34.394" v="762" actId="20577"/>
        <pc:sldMkLst>
          <pc:docMk/>
          <pc:sldMk cId="1779480555" sldId="277"/>
        </pc:sldMkLst>
        <pc:spChg chg="mod">
          <ac:chgData name="Zack Moore" userId="S::zack@zackmoore.xyz::9cfb4ed0-d800-478e-a035-43cfa0ab31a7" providerId="AD" clId="Web-{9EECA99C-8A2D-79C6-24E2-33E0C9242F74}" dt="2022-09-17T18:28:34.394" v="762" actId="20577"/>
          <ac:spMkLst>
            <pc:docMk/>
            <pc:sldMk cId="1779480555" sldId="277"/>
            <ac:spMk id="5" creationId="{00000000-0000-0000-0000-000000000000}"/>
          </ac:spMkLst>
        </pc:spChg>
        <pc:spChg chg="add del mod">
          <ac:chgData name="Zack Moore" userId="S::zack@zackmoore.xyz::9cfb4ed0-d800-478e-a035-43cfa0ab31a7" providerId="AD" clId="Web-{9EECA99C-8A2D-79C6-24E2-33E0C9242F74}" dt="2022-09-17T18:27:58.518" v="756"/>
          <ac:spMkLst>
            <pc:docMk/>
            <pc:sldMk cId="1779480555" sldId="277"/>
            <ac:spMk id="6" creationId="{0613E7FE-87C2-9862-1985-21AD49B734A8}"/>
          </ac:spMkLst>
        </pc:spChg>
        <pc:graphicFrameChg chg="del">
          <ac:chgData name="Zack Moore" userId="S::zack@zackmoore.xyz::9cfb4ed0-d800-478e-a035-43cfa0ab31a7" providerId="AD" clId="Web-{9EECA99C-8A2D-79C6-24E2-33E0C9242F74}" dt="2022-09-17T18:27:09.375" v="751"/>
          <ac:graphicFrameMkLst>
            <pc:docMk/>
            <pc:sldMk cId="1779480555" sldId="277"/>
            <ac:graphicFrameMk id="4" creationId="{00000000-0000-0000-0000-000000000000}"/>
          </ac:graphicFrameMkLst>
        </pc:graphicFrameChg>
        <pc:picChg chg="add del mod ord">
          <ac:chgData name="Zack Moore" userId="S::zack@zackmoore.xyz::9cfb4ed0-d800-478e-a035-43cfa0ab31a7" providerId="AD" clId="Web-{9EECA99C-8A2D-79C6-24E2-33E0C9242F74}" dt="2022-09-17T18:27:15.141" v="753"/>
          <ac:picMkLst>
            <pc:docMk/>
            <pc:sldMk cId="1779480555" sldId="277"/>
            <ac:picMk id="7" creationId="{0D1D3982-A615-D5FB-5324-C0A86EC72986}"/>
          </ac:picMkLst>
        </pc:picChg>
        <pc:picChg chg="add del mod ord">
          <ac:chgData name="Zack Moore" userId="S::zack@zackmoore.xyz::9cfb4ed0-d800-478e-a035-43cfa0ab31a7" providerId="AD" clId="Web-{9EECA99C-8A2D-79C6-24E2-33E0C9242F74}" dt="2022-09-17T18:27:32.360" v="755"/>
          <ac:picMkLst>
            <pc:docMk/>
            <pc:sldMk cId="1779480555" sldId="277"/>
            <ac:picMk id="8" creationId="{FD372611-A455-2753-1D2A-D33F180E9CAE}"/>
          </ac:picMkLst>
        </pc:picChg>
        <pc:picChg chg="add mod ord">
          <ac:chgData name="Zack Moore" userId="S::zack@zackmoore.xyz::9cfb4ed0-d800-478e-a035-43cfa0ab31a7" providerId="AD" clId="Web-{9EECA99C-8A2D-79C6-24E2-33E0C9242F74}" dt="2022-09-17T18:27:58.518" v="756"/>
          <ac:picMkLst>
            <pc:docMk/>
            <pc:sldMk cId="1779480555" sldId="277"/>
            <ac:picMk id="9" creationId="{8093D74E-B357-3A2F-87A2-DD63C0C094D3}"/>
          </ac:picMkLst>
        </pc:picChg>
      </pc:sldChg>
      <pc:sldChg chg="del">
        <pc:chgData name="Zack Moore" userId="S::zack@zackmoore.xyz::9cfb4ed0-d800-478e-a035-43cfa0ab31a7" providerId="AD" clId="Web-{9EECA99C-8A2D-79C6-24E2-33E0C9242F74}" dt="2022-09-17T18:29:50.273" v="771"/>
        <pc:sldMkLst>
          <pc:docMk/>
          <pc:sldMk cId="2037622080" sldId="278"/>
        </pc:sldMkLst>
      </pc:sldChg>
      <pc:sldChg chg="modSp">
        <pc:chgData name="Zack Moore" userId="S::zack@zackmoore.xyz::9cfb4ed0-d800-478e-a035-43cfa0ab31a7" providerId="AD" clId="Web-{9EECA99C-8A2D-79C6-24E2-33E0C9242F74}" dt="2022-09-17T18:29:57.945" v="774" actId="20577"/>
        <pc:sldMkLst>
          <pc:docMk/>
          <pc:sldMk cId="2912202871" sldId="279"/>
        </pc:sldMkLst>
        <pc:graphicFrameChg chg="modGraphic">
          <ac:chgData name="Zack Moore" userId="S::zack@zackmoore.xyz::9cfb4ed0-d800-478e-a035-43cfa0ab31a7" providerId="AD" clId="Web-{9EECA99C-8A2D-79C6-24E2-33E0C9242F74}" dt="2022-09-17T18:29:57.945" v="774" actId="20577"/>
          <ac:graphicFrameMkLst>
            <pc:docMk/>
            <pc:sldMk cId="2912202871" sldId="279"/>
            <ac:graphicFrameMk id="4" creationId="{00000000-0000-0000-0000-000000000000}"/>
          </ac:graphicFrameMkLst>
        </pc:graphicFrameChg>
      </pc:sldChg>
      <pc:sldChg chg="del">
        <pc:chgData name="Zack Moore" userId="S::zack@zackmoore.xyz::9cfb4ed0-d800-478e-a035-43cfa0ab31a7" providerId="AD" clId="Web-{9EECA99C-8A2D-79C6-24E2-33E0C9242F74}" dt="2022-09-17T18:36:41.776" v="948"/>
        <pc:sldMkLst>
          <pc:docMk/>
          <pc:sldMk cId="1875039458" sldId="280"/>
        </pc:sldMkLst>
      </pc:sldChg>
      <pc:sldChg chg="modSp del">
        <pc:chgData name="Zack Moore" userId="S::zack@zackmoore.xyz::9cfb4ed0-d800-478e-a035-43cfa0ab31a7" providerId="AD" clId="Web-{9EECA99C-8A2D-79C6-24E2-33E0C9242F74}" dt="2022-09-17T18:36:41.776" v="947"/>
        <pc:sldMkLst>
          <pc:docMk/>
          <pc:sldMk cId="2728799260" sldId="281"/>
        </pc:sldMkLst>
        <pc:spChg chg="mod">
          <ac:chgData name="Zack Moore" userId="S::zack@zackmoore.xyz::9cfb4ed0-d800-478e-a035-43cfa0ab31a7" providerId="AD" clId="Web-{9EECA99C-8A2D-79C6-24E2-33E0C9242F74}" dt="2022-09-17T17:45:05.432" v="84" actId="20577"/>
          <ac:spMkLst>
            <pc:docMk/>
            <pc:sldMk cId="2728799260" sldId="281"/>
            <ac:spMk id="2" creationId="{B7CE8B65-2903-37CA-E7B0-DE13EA76568A}"/>
          </ac:spMkLst>
        </pc:spChg>
      </pc:sldChg>
      <pc:sldChg chg="modSp new">
        <pc:chgData name="Zack Moore" userId="S::zack@zackmoore.xyz::9cfb4ed0-d800-478e-a035-43cfa0ab31a7" providerId="AD" clId="Web-{9EECA99C-8A2D-79C6-24E2-33E0C9242F74}" dt="2022-09-17T19:21:58.834" v="1315" actId="20577"/>
        <pc:sldMkLst>
          <pc:docMk/>
          <pc:sldMk cId="2462730022" sldId="282"/>
        </pc:sldMkLst>
        <pc:spChg chg="mod">
          <ac:chgData name="Zack Moore" userId="S::zack@zackmoore.xyz::9cfb4ed0-d800-478e-a035-43cfa0ab31a7" providerId="AD" clId="Web-{9EECA99C-8A2D-79C6-24E2-33E0C9242F74}" dt="2022-09-17T19:21:58.834" v="1315" actId="20577"/>
          <ac:spMkLst>
            <pc:docMk/>
            <pc:sldMk cId="2462730022" sldId="282"/>
            <ac:spMk id="2" creationId="{AEAEEC10-0F27-4DCE-788A-29386A49E034}"/>
          </ac:spMkLst>
        </pc:spChg>
        <pc:spChg chg="mod">
          <ac:chgData name="Zack Moore" userId="S::zack@zackmoore.xyz::9cfb4ed0-d800-478e-a035-43cfa0ab31a7" providerId="AD" clId="Web-{9EECA99C-8A2D-79C6-24E2-33E0C9242F74}" dt="2022-09-17T18:39:27.346" v="956" actId="20577"/>
          <ac:spMkLst>
            <pc:docMk/>
            <pc:sldMk cId="2462730022" sldId="282"/>
            <ac:spMk id="3" creationId="{DB7D1F4A-D03E-F4C6-A8EE-A8ED1ED903BC}"/>
          </ac:spMkLst>
        </pc:spChg>
      </pc:sldChg>
      <pc:sldChg chg="modSp add replId">
        <pc:chgData name="Zack Moore" userId="S::zack@zackmoore.xyz::9cfb4ed0-d800-478e-a035-43cfa0ab31a7" providerId="AD" clId="Web-{9EECA99C-8A2D-79C6-24E2-33E0C9242F74}" dt="2022-09-17T18:36:59.855" v="949" actId="14100"/>
        <pc:sldMkLst>
          <pc:docMk/>
          <pc:sldMk cId="621899199" sldId="283"/>
        </pc:sldMkLst>
        <pc:spChg chg="mod">
          <ac:chgData name="Zack Moore" userId="S::zack@zackmoore.xyz::9cfb4ed0-d800-478e-a035-43cfa0ab31a7" providerId="AD" clId="Web-{9EECA99C-8A2D-79C6-24E2-33E0C9242F74}" dt="2022-09-17T18:35:29.804" v="929" actId="20577"/>
          <ac:spMkLst>
            <pc:docMk/>
            <pc:sldMk cId="621899199" sldId="283"/>
            <ac:spMk id="2" creationId="{B7CE8B65-2903-37CA-E7B0-DE13EA76568A}"/>
          </ac:spMkLst>
        </pc:spChg>
        <pc:spChg chg="mod">
          <ac:chgData name="Zack Moore" userId="S::zack@zackmoore.xyz::9cfb4ed0-d800-478e-a035-43cfa0ab31a7" providerId="AD" clId="Web-{9EECA99C-8A2D-79C6-24E2-33E0C9242F74}" dt="2022-09-17T18:36:59.855" v="949" actId="14100"/>
          <ac:spMkLst>
            <pc:docMk/>
            <pc:sldMk cId="621899199" sldId="283"/>
            <ac:spMk id="3" creationId="{8B1015A2-31A1-7291-F646-9D946D9A935C}"/>
          </ac:spMkLst>
        </pc:spChg>
      </pc:sldChg>
      <pc:sldChg chg="modSp add replId">
        <pc:chgData name="Zack Moore" userId="S::zack@zackmoore.xyz::9cfb4ed0-d800-478e-a035-43cfa0ab31a7" providerId="AD" clId="Web-{9EECA99C-8A2D-79C6-24E2-33E0C9242F74}" dt="2022-09-17T17:54:52.974" v="411" actId="20577"/>
        <pc:sldMkLst>
          <pc:docMk/>
          <pc:sldMk cId="1120745812" sldId="284"/>
        </pc:sldMkLst>
        <pc:spChg chg="mod">
          <ac:chgData name="Zack Moore" userId="S::zack@zackmoore.xyz::9cfb4ed0-d800-478e-a035-43cfa0ab31a7" providerId="AD" clId="Web-{9EECA99C-8A2D-79C6-24E2-33E0C9242F74}" dt="2022-09-17T17:54:52.974" v="411" actId="20577"/>
          <ac:spMkLst>
            <pc:docMk/>
            <pc:sldMk cId="1120745812" sldId="284"/>
            <ac:spMk id="14" creationId="{00000000-0000-0000-0000-000000000000}"/>
          </ac:spMkLst>
        </pc:spChg>
      </pc:sldChg>
      <pc:sldChg chg="modSp add replId">
        <pc:chgData name="Zack Moore" userId="S::zack@zackmoore.xyz::9cfb4ed0-d800-478e-a035-43cfa0ab31a7" providerId="AD" clId="Web-{9EECA99C-8A2D-79C6-24E2-33E0C9242F74}" dt="2022-09-17T18:13:23.572" v="750" actId="20577"/>
        <pc:sldMkLst>
          <pc:docMk/>
          <pc:sldMk cId="129796917" sldId="285"/>
        </pc:sldMkLst>
        <pc:spChg chg="mod">
          <ac:chgData name="Zack Moore" userId="S::zack@zackmoore.xyz::9cfb4ed0-d800-478e-a035-43cfa0ab31a7" providerId="AD" clId="Web-{9EECA99C-8A2D-79C6-24E2-33E0C9242F74}" dt="2022-09-17T18:12:05.881" v="673" actId="20577"/>
          <ac:spMkLst>
            <pc:docMk/>
            <pc:sldMk cId="129796917" sldId="285"/>
            <ac:spMk id="2" creationId="{00000000-0000-0000-0000-000000000000}"/>
          </ac:spMkLst>
        </pc:spChg>
        <pc:spChg chg="mod">
          <ac:chgData name="Zack Moore" userId="S::zack@zackmoore.xyz::9cfb4ed0-d800-478e-a035-43cfa0ab31a7" providerId="AD" clId="Web-{9EECA99C-8A2D-79C6-24E2-33E0C9242F74}" dt="2022-09-17T18:13:23.572" v="750" actId="20577"/>
          <ac:spMkLst>
            <pc:docMk/>
            <pc:sldMk cId="129796917" sldId="285"/>
            <ac:spMk id="5" creationId="{00000000-0000-0000-0000-000000000000}"/>
          </ac:spMkLst>
        </pc:spChg>
      </pc:sldChg>
      <pc:sldChg chg="modSp add del ord replId">
        <pc:chgData name="Zack Moore" userId="S::zack@zackmoore.xyz::9cfb4ed0-d800-478e-a035-43cfa0ab31a7" providerId="AD" clId="Web-{9EECA99C-8A2D-79C6-24E2-33E0C9242F74}" dt="2022-09-17T18:55:01.442" v="1036"/>
        <pc:sldMkLst>
          <pc:docMk/>
          <pc:sldMk cId="1533034743" sldId="286"/>
        </pc:sldMkLst>
        <pc:spChg chg="mod">
          <ac:chgData name="Zack Moore" userId="S::zack@zackmoore.xyz::9cfb4ed0-d800-478e-a035-43cfa0ab31a7" providerId="AD" clId="Web-{9EECA99C-8A2D-79C6-24E2-33E0C9242F74}" dt="2022-09-17T18:54:46.144" v="1034" actId="20577"/>
          <ac:spMkLst>
            <pc:docMk/>
            <pc:sldMk cId="1533034743" sldId="286"/>
            <ac:spMk id="2" creationId="{B7CE8B65-2903-37CA-E7B0-DE13EA76568A}"/>
          </ac:spMkLst>
        </pc:spChg>
        <pc:spChg chg="mod">
          <ac:chgData name="Zack Moore" userId="S::zack@zackmoore.xyz::9cfb4ed0-d800-478e-a035-43cfa0ab31a7" providerId="AD" clId="Web-{9EECA99C-8A2D-79C6-24E2-33E0C9242F74}" dt="2022-09-17T18:30:33.478" v="778" actId="20577"/>
          <ac:spMkLst>
            <pc:docMk/>
            <pc:sldMk cId="1533034743" sldId="286"/>
            <ac:spMk id="3" creationId="{8B1015A2-31A1-7291-F646-9D946D9A935C}"/>
          </ac:spMkLst>
        </pc:spChg>
      </pc:sldChg>
      <pc:sldChg chg="addSp delSp modSp new">
        <pc:chgData name="Zack Moore" userId="S::zack@zackmoore.xyz::9cfb4ed0-d800-478e-a035-43cfa0ab31a7" providerId="AD" clId="Web-{9EECA99C-8A2D-79C6-24E2-33E0C9242F74}" dt="2022-09-17T19:21:47.490" v="1310" actId="20577"/>
        <pc:sldMkLst>
          <pc:docMk/>
          <pc:sldMk cId="169043829" sldId="287"/>
        </pc:sldMkLst>
        <pc:spChg chg="mod">
          <ac:chgData name="Zack Moore" userId="S::zack@zackmoore.xyz::9cfb4ed0-d800-478e-a035-43cfa0ab31a7" providerId="AD" clId="Web-{9EECA99C-8A2D-79C6-24E2-33E0C9242F74}" dt="2022-09-17T19:21:47.490" v="1310" actId="20577"/>
          <ac:spMkLst>
            <pc:docMk/>
            <pc:sldMk cId="169043829" sldId="287"/>
            <ac:spMk id="2" creationId="{D154C8A0-BD1B-2B74-6831-2B3A8282E1D3}"/>
          </ac:spMkLst>
        </pc:spChg>
        <pc:spChg chg="del">
          <ac:chgData name="Zack Moore" userId="S::zack@zackmoore.xyz::9cfb4ed0-d800-478e-a035-43cfa0ab31a7" providerId="AD" clId="Web-{9EECA99C-8A2D-79C6-24E2-33E0C9242F74}" dt="2022-09-17T18:40:23.302" v="958"/>
          <ac:spMkLst>
            <pc:docMk/>
            <pc:sldMk cId="169043829" sldId="287"/>
            <ac:spMk id="3" creationId="{7CA988DD-EC70-8254-C1AA-B80D8615AD09}"/>
          </ac:spMkLst>
        </pc:spChg>
        <pc:spChg chg="add mod">
          <ac:chgData name="Zack Moore" userId="S::zack@zackmoore.xyz::9cfb4ed0-d800-478e-a035-43cfa0ab31a7" providerId="AD" clId="Web-{9EECA99C-8A2D-79C6-24E2-33E0C9242F74}" dt="2022-09-17T18:45:53.869" v="1028" actId="20577"/>
          <ac:spMkLst>
            <pc:docMk/>
            <pc:sldMk cId="169043829" sldId="287"/>
            <ac:spMk id="5" creationId="{3D60DB30-DF8D-7A50-7D9A-E99FC110BF4E}"/>
          </ac:spMkLst>
        </pc:spChg>
        <pc:picChg chg="add mod ord">
          <ac:chgData name="Zack Moore" userId="S::zack@zackmoore.xyz::9cfb4ed0-d800-478e-a035-43cfa0ab31a7" providerId="AD" clId="Web-{9EECA99C-8A2D-79C6-24E2-33E0C9242F74}" dt="2022-09-17T18:44:26.662" v="1010" actId="14100"/>
          <ac:picMkLst>
            <pc:docMk/>
            <pc:sldMk cId="169043829" sldId="287"/>
            <ac:picMk id="4" creationId="{280AB328-E888-F86D-9310-E51DD81127A3}"/>
          </ac:picMkLst>
        </pc:picChg>
      </pc:sldChg>
      <pc:sldChg chg="modSp add ord replId">
        <pc:chgData name="Zack Moore" userId="S::zack@zackmoore.xyz::9cfb4ed0-d800-478e-a035-43cfa0ab31a7" providerId="AD" clId="Web-{9EECA99C-8A2D-79C6-24E2-33E0C9242F74}" dt="2022-09-17T18:57:56.528" v="1074" actId="20577"/>
        <pc:sldMkLst>
          <pc:docMk/>
          <pc:sldMk cId="2473824614" sldId="288"/>
        </pc:sldMkLst>
        <pc:spChg chg="mod">
          <ac:chgData name="Zack Moore" userId="S::zack@zackmoore.xyz::9cfb4ed0-d800-478e-a035-43cfa0ab31a7" providerId="AD" clId="Web-{9EECA99C-8A2D-79C6-24E2-33E0C9242F74}" dt="2022-09-17T18:57:56.528" v="1074" actId="20577"/>
          <ac:spMkLst>
            <pc:docMk/>
            <pc:sldMk cId="2473824614" sldId="288"/>
            <ac:spMk id="2" creationId="{B7CE8B65-2903-37CA-E7B0-DE13EA76568A}"/>
          </ac:spMkLst>
        </pc:spChg>
        <pc:spChg chg="mod">
          <ac:chgData name="Zack Moore" userId="S::zack@zackmoore.xyz::9cfb4ed0-d800-478e-a035-43cfa0ab31a7" providerId="AD" clId="Web-{9EECA99C-8A2D-79C6-24E2-33E0C9242F74}" dt="2022-09-17T18:57:43.840" v="1071" actId="20577"/>
          <ac:spMkLst>
            <pc:docMk/>
            <pc:sldMk cId="2473824614" sldId="288"/>
            <ac:spMk id="3" creationId="{8B1015A2-31A1-7291-F646-9D946D9A935C}"/>
          </ac:spMkLst>
        </pc:spChg>
      </pc:sldChg>
      <pc:sldChg chg="add replId">
        <pc:chgData name="Zack Moore" userId="S::zack@zackmoore.xyz::9cfb4ed0-d800-478e-a035-43cfa0ab31a7" providerId="AD" clId="Web-{9EECA99C-8A2D-79C6-24E2-33E0C9242F74}" dt="2022-09-17T18:43:09.096" v="994"/>
        <pc:sldMkLst>
          <pc:docMk/>
          <pc:sldMk cId="250904110" sldId="289"/>
        </pc:sldMkLst>
      </pc:sldChg>
      <pc:sldChg chg="addSp delSp modSp new">
        <pc:chgData name="Zack Moore" userId="S::zack@zackmoore.xyz::9cfb4ed0-d800-478e-a035-43cfa0ab31a7" providerId="AD" clId="Web-{9EECA99C-8A2D-79C6-24E2-33E0C9242F74}" dt="2022-09-17T19:22:55.946" v="1319" actId="1076"/>
        <pc:sldMkLst>
          <pc:docMk/>
          <pc:sldMk cId="4135931041" sldId="290"/>
        </pc:sldMkLst>
        <pc:spChg chg="mod">
          <ac:chgData name="Zack Moore" userId="S::zack@zackmoore.xyz::9cfb4ed0-d800-478e-a035-43cfa0ab31a7" providerId="AD" clId="Web-{9EECA99C-8A2D-79C6-24E2-33E0C9242F74}" dt="2022-09-17T19:22:55.946" v="1319" actId="1076"/>
          <ac:spMkLst>
            <pc:docMk/>
            <pc:sldMk cId="4135931041" sldId="290"/>
            <ac:spMk id="2" creationId="{B240CDD9-A895-E084-C5A0-F814E91A7FFE}"/>
          </ac:spMkLst>
        </pc:spChg>
        <pc:spChg chg="del">
          <ac:chgData name="Zack Moore" userId="S::zack@zackmoore.xyz::9cfb4ed0-d800-478e-a035-43cfa0ab31a7" providerId="AD" clId="Web-{9EECA99C-8A2D-79C6-24E2-33E0C9242F74}" dt="2022-09-17T19:06:07.291" v="1112"/>
          <ac:spMkLst>
            <pc:docMk/>
            <pc:sldMk cId="4135931041" sldId="290"/>
            <ac:spMk id="3" creationId="{F7DC7327-F056-11F5-E36E-E60CFC215C33}"/>
          </ac:spMkLst>
        </pc:spChg>
        <pc:picChg chg="add mod ord">
          <ac:chgData name="Zack Moore" userId="S::zack@zackmoore.xyz::9cfb4ed0-d800-478e-a035-43cfa0ab31a7" providerId="AD" clId="Web-{9EECA99C-8A2D-79C6-24E2-33E0C9242F74}" dt="2022-09-17T19:06:50.433" v="1123" actId="14100"/>
          <ac:picMkLst>
            <pc:docMk/>
            <pc:sldMk cId="4135931041" sldId="290"/>
            <ac:picMk id="4" creationId="{C8244A1D-0A92-DB87-BAB6-0A0FE93E3FD8}"/>
          </ac:picMkLst>
        </pc:picChg>
      </pc:sldChg>
      <pc:sldChg chg="modSp new">
        <pc:chgData name="Zack Moore" userId="S::zack@zackmoore.xyz::9cfb4ed0-d800-478e-a035-43cfa0ab31a7" providerId="AD" clId="Web-{9EECA99C-8A2D-79C6-24E2-33E0C9242F74}" dt="2022-09-17T19:03:26.796" v="1111" actId="20577"/>
        <pc:sldMkLst>
          <pc:docMk/>
          <pc:sldMk cId="320043950" sldId="291"/>
        </pc:sldMkLst>
        <pc:spChg chg="mod">
          <ac:chgData name="Zack Moore" userId="S::zack@zackmoore.xyz::9cfb4ed0-d800-478e-a035-43cfa0ab31a7" providerId="AD" clId="Web-{9EECA99C-8A2D-79C6-24E2-33E0C9242F74}" dt="2022-09-17T18:58:02.997" v="1076" actId="20577"/>
          <ac:spMkLst>
            <pc:docMk/>
            <pc:sldMk cId="320043950" sldId="291"/>
            <ac:spMk id="2" creationId="{D51569AD-A369-A89B-3B73-80614C46E28C}"/>
          </ac:spMkLst>
        </pc:spChg>
        <pc:spChg chg="mod">
          <ac:chgData name="Zack Moore" userId="S::zack@zackmoore.xyz::9cfb4ed0-d800-478e-a035-43cfa0ab31a7" providerId="AD" clId="Web-{9EECA99C-8A2D-79C6-24E2-33E0C9242F74}" dt="2022-09-17T19:03:26.796" v="1111" actId="20577"/>
          <ac:spMkLst>
            <pc:docMk/>
            <pc:sldMk cId="320043950" sldId="291"/>
            <ac:spMk id="3" creationId="{A8CD6196-9B2A-6ED6-D298-DB4519A5471B}"/>
          </ac:spMkLst>
        </pc:spChg>
      </pc:sldChg>
      <pc:sldChg chg="addSp delSp modSp add replId">
        <pc:chgData name="Zack Moore" userId="S::zack@zackmoore.xyz::9cfb4ed0-d800-478e-a035-43cfa0ab31a7" providerId="AD" clId="Web-{9EECA99C-8A2D-79C6-24E2-33E0C9242F74}" dt="2022-09-17T19:09:19.971" v="1137" actId="14100"/>
        <pc:sldMkLst>
          <pc:docMk/>
          <pc:sldMk cId="2768015689" sldId="292"/>
        </pc:sldMkLst>
        <pc:spChg chg="mod">
          <ac:chgData name="Zack Moore" userId="S::zack@zackmoore.xyz::9cfb4ed0-d800-478e-a035-43cfa0ab31a7" providerId="AD" clId="Web-{9EECA99C-8A2D-79C6-24E2-33E0C9242F74}" dt="2022-09-17T19:09:19.971" v="1137" actId="14100"/>
          <ac:spMkLst>
            <pc:docMk/>
            <pc:sldMk cId="2768015689" sldId="292"/>
            <ac:spMk id="2" creationId="{B240CDD9-A895-E084-C5A0-F814E91A7FFE}"/>
          </ac:spMkLst>
        </pc:spChg>
        <pc:spChg chg="add del mod">
          <ac:chgData name="Zack Moore" userId="S::zack@zackmoore.xyz::9cfb4ed0-d800-478e-a035-43cfa0ab31a7" providerId="AD" clId="Web-{9EECA99C-8A2D-79C6-24E2-33E0C9242F74}" dt="2022-09-17T19:08:51.955" v="1131"/>
          <ac:spMkLst>
            <pc:docMk/>
            <pc:sldMk cId="2768015689" sldId="292"/>
            <ac:spMk id="5" creationId="{D38AEDA4-E708-85EE-3551-F1DF70783A71}"/>
          </ac:spMkLst>
        </pc:spChg>
        <pc:picChg chg="del">
          <ac:chgData name="Zack Moore" userId="S::zack@zackmoore.xyz::9cfb4ed0-d800-478e-a035-43cfa0ab31a7" providerId="AD" clId="Web-{9EECA99C-8A2D-79C6-24E2-33E0C9242F74}" dt="2022-09-17T19:08:46.782" v="1130"/>
          <ac:picMkLst>
            <pc:docMk/>
            <pc:sldMk cId="2768015689" sldId="292"/>
            <ac:picMk id="4" creationId="{C8244A1D-0A92-DB87-BAB6-0A0FE93E3FD8}"/>
          </ac:picMkLst>
        </pc:picChg>
        <pc:picChg chg="add mod ord">
          <ac:chgData name="Zack Moore" userId="S::zack@zackmoore.xyz::9cfb4ed0-d800-478e-a035-43cfa0ab31a7" providerId="AD" clId="Web-{9EECA99C-8A2D-79C6-24E2-33E0C9242F74}" dt="2022-09-17T19:09:15.034" v="1136" actId="1076"/>
          <ac:picMkLst>
            <pc:docMk/>
            <pc:sldMk cId="2768015689" sldId="292"/>
            <ac:picMk id="6" creationId="{44DAE03B-0663-5677-98B9-64D0C5C8D2F8}"/>
          </ac:picMkLst>
        </pc:picChg>
      </pc:sldChg>
      <pc:sldChg chg="addSp delSp modSp add replId">
        <pc:chgData name="Zack Moore" userId="S::zack@zackmoore.xyz::9cfb4ed0-d800-478e-a035-43cfa0ab31a7" providerId="AD" clId="Web-{9EECA99C-8A2D-79C6-24E2-33E0C9242F74}" dt="2022-09-17T19:13:50.156" v="1262" actId="14100"/>
        <pc:sldMkLst>
          <pc:docMk/>
          <pc:sldMk cId="2774694386" sldId="293"/>
        </pc:sldMkLst>
        <pc:spChg chg="mod">
          <ac:chgData name="Zack Moore" userId="S::zack@zackmoore.xyz::9cfb4ed0-d800-478e-a035-43cfa0ab31a7" providerId="AD" clId="Web-{9EECA99C-8A2D-79C6-24E2-33E0C9242F74}" dt="2022-09-17T19:13:50.156" v="1262" actId="14100"/>
          <ac:spMkLst>
            <pc:docMk/>
            <pc:sldMk cId="2774694386" sldId="293"/>
            <ac:spMk id="2" creationId="{B240CDD9-A895-E084-C5A0-F814E91A7FFE}"/>
          </ac:spMkLst>
        </pc:spChg>
        <pc:spChg chg="add mod">
          <ac:chgData name="Zack Moore" userId="S::zack@zackmoore.xyz::9cfb4ed0-d800-478e-a035-43cfa0ab31a7" providerId="AD" clId="Web-{9EECA99C-8A2D-79C6-24E2-33E0C9242F74}" dt="2022-09-17T19:13:44.390" v="1261" actId="20577"/>
          <ac:spMkLst>
            <pc:docMk/>
            <pc:sldMk cId="2774694386" sldId="293"/>
            <ac:spMk id="4" creationId="{2E407A78-F800-E468-732C-A4247232548A}"/>
          </ac:spMkLst>
        </pc:spChg>
        <pc:picChg chg="del">
          <ac:chgData name="Zack Moore" userId="S::zack@zackmoore.xyz::9cfb4ed0-d800-478e-a035-43cfa0ab31a7" providerId="AD" clId="Web-{9EECA99C-8A2D-79C6-24E2-33E0C9242F74}" dt="2022-09-17T19:09:45.066" v="1139"/>
          <ac:picMkLst>
            <pc:docMk/>
            <pc:sldMk cId="2774694386" sldId="293"/>
            <ac:picMk id="6" creationId="{44DAE03B-0663-5677-98B9-64D0C5C8D2F8}"/>
          </ac:picMkLst>
        </pc:picChg>
      </pc:sldChg>
      <pc:sldChg chg="addSp delSp modSp add ord replId">
        <pc:chgData name="Zack Moore" userId="S::zack@zackmoore.xyz::9cfb4ed0-d800-478e-a035-43cfa0ab31a7" providerId="AD" clId="Web-{9EECA99C-8A2D-79C6-24E2-33E0C9242F74}" dt="2022-09-17T19:17:02.946" v="1300" actId="20577"/>
        <pc:sldMkLst>
          <pc:docMk/>
          <pc:sldMk cId="1136787976" sldId="294"/>
        </pc:sldMkLst>
        <pc:spChg chg="mod">
          <ac:chgData name="Zack Moore" userId="S::zack@zackmoore.xyz::9cfb4ed0-d800-478e-a035-43cfa0ab31a7" providerId="AD" clId="Web-{9EECA99C-8A2D-79C6-24E2-33E0C9242F74}" dt="2022-09-17T19:15:08.878" v="1269" actId="14100"/>
          <ac:spMkLst>
            <pc:docMk/>
            <pc:sldMk cId="1136787976" sldId="294"/>
            <ac:spMk id="2" creationId="{B240CDD9-A895-E084-C5A0-F814E91A7FFE}"/>
          </ac:spMkLst>
        </pc:spChg>
        <pc:spChg chg="add del mod">
          <ac:chgData name="Zack Moore" userId="S::zack@zackmoore.xyz::9cfb4ed0-d800-478e-a035-43cfa0ab31a7" providerId="AD" clId="Web-{9EECA99C-8A2D-79C6-24E2-33E0C9242F74}" dt="2022-09-17T19:15:02.315" v="1268"/>
          <ac:spMkLst>
            <pc:docMk/>
            <pc:sldMk cId="1136787976" sldId="294"/>
            <ac:spMk id="4" creationId="{8916F1FB-CB61-295C-62BC-735DE32F1D70}"/>
          </ac:spMkLst>
        </pc:spChg>
        <pc:spChg chg="add mod">
          <ac:chgData name="Zack Moore" userId="S::zack@zackmoore.xyz::9cfb4ed0-d800-478e-a035-43cfa0ab31a7" providerId="AD" clId="Web-{9EECA99C-8A2D-79C6-24E2-33E0C9242F74}" dt="2022-09-17T19:17:02.946" v="1300" actId="20577"/>
          <ac:spMkLst>
            <pc:docMk/>
            <pc:sldMk cId="1136787976" sldId="294"/>
            <ac:spMk id="7" creationId="{11944C7A-C7DE-3E49-7695-312909B106FB}"/>
          </ac:spMkLst>
        </pc:spChg>
        <pc:picChg chg="add mod ord">
          <ac:chgData name="Zack Moore" userId="S::zack@zackmoore.xyz::9cfb4ed0-d800-478e-a035-43cfa0ab31a7" providerId="AD" clId="Web-{9EECA99C-8A2D-79C6-24E2-33E0C9242F74}" dt="2022-09-17T19:15:15.035" v="1270" actId="14100"/>
          <ac:picMkLst>
            <pc:docMk/>
            <pc:sldMk cId="1136787976" sldId="294"/>
            <ac:picMk id="5" creationId="{EA4450FF-9A7F-D587-DFC9-3E7DFB7881C3}"/>
          </ac:picMkLst>
        </pc:picChg>
        <pc:picChg chg="del">
          <ac:chgData name="Zack Moore" userId="S::zack@zackmoore.xyz::9cfb4ed0-d800-478e-a035-43cfa0ab31a7" providerId="AD" clId="Web-{9EECA99C-8A2D-79C6-24E2-33E0C9242F74}" dt="2022-09-17T19:14:34.533" v="1267"/>
          <ac:picMkLst>
            <pc:docMk/>
            <pc:sldMk cId="1136787976" sldId="294"/>
            <ac:picMk id="6" creationId="{44DAE03B-0663-5677-98B9-64D0C5C8D2F8}"/>
          </ac:picMkLst>
        </pc:picChg>
      </pc:sldChg>
      <pc:sldChg chg="modSp new">
        <pc:chgData name="Zack Moore" userId="S::zack@zackmoore.xyz::9cfb4ed0-d800-478e-a035-43cfa0ab31a7" providerId="AD" clId="Web-{9EECA99C-8A2D-79C6-24E2-33E0C9242F74}" dt="2022-09-17T19:31:57.767" v="1408" actId="20577"/>
        <pc:sldMkLst>
          <pc:docMk/>
          <pc:sldMk cId="217452992" sldId="295"/>
        </pc:sldMkLst>
        <pc:spChg chg="mod">
          <ac:chgData name="Zack Moore" userId="S::zack@zackmoore.xyz::9cfb4ed0-d800-478e-a035-43cfa0ab31a7" providerId="AD" clId="Web-{9EECA99C-8A2D-79C6-24E2-33E0C9242F74}" dt="2022-09-17T19:27:39.269" v="1324" actId="20577"/>
          <ac:spMkLst>
            <pc:docMk/>
            <pc:sldMk cId="217452992" sldId="295"/>
            <ac:spMk id="2" creationId="{CB1C5E6B-E118-DBD4-AB3D-8CE6EF8029A6}"/>
          </ac:spMkLst>
        </pc:spChg>
        <pc:spChg chg="mod">
          <ac:chgData name="Zack Moore" userId="S::zack@zackmoore.xyz::9cfb4ed0-d800-478e-a035-43cfa0ab31a7" providerId="AD" clId="Web-{9EECA99C-8A2D-79C6-24E2-33E0C9242F74}" dt="2022-09-17T19:31:57.767" v="1408" actId="20577"/>
          <ac:spMkLst>
            <pc:docMk/>
            <pc:sldMk cId="217452992" sldId="295"/>
            <ac:spMk id="3" creationId="{0C709011-2EF9-FABA-E8ED-4BAD64B92D92}"/>
          </ac:spMkLst>
        </pc:spChg>
      </pc:sldChg>
      <pc:sldChg chg="new del">
        <pc:chgData name="Zack Moore" userId="S::zack@zackmoore.xyz::9cfb4ed0-d800-478e-a035-43cfa0ab31a7" providerId="AD" clId="Web-{9EECA99C-8A2D-79C6-24E2-33E0C9242F74}" dt="2022-09-20T03:41:21.968" v="1410"/>
        <pc:sldMkLst>
          <pc:docMk/>
          <pc:sldMk cId="2963034663" sldId="296"/>
        </pc:sldMkLst>
      </pc:sldChg>
    </pc:docChg>
  </pc:docChgLst>
  <pc:docChgLst>
    <pc:chgData name="Guest User" userId="S::urn:spo:anon#d57ef5b348aed6870fff7da6615ea191863d89f73c2eb2e62692e7790e8676f3::" providerId="AD" clId="Web-{CDC7BA28-062D-1D66-C179-90FB27A71583}"/>
    <pc:docChg chg="addSld delSld modSld">
      <pc:chgData name="Guest User" userId="S::urn:spo:anon#d57ef5b348aed6870fff7da6615ea191863d89f73c2eb2e62692e7790e8676f3::" providerId="AD" clId="Web-{CDC7BA28-062D-1D66-C179-90FB27A71583}" dt="2022-09-17T16:59:16.425" v="390" actId="20577"/>
      <pc:docMkLst>
        <pc:docMk/>
      </pc:docMkLst>
      <pc:sldChg chg="modSp">
        <pc:chgData name="Guest User" userId="S::urn:spo:anon#d57ef5b348aed6870fff7da6615ea191863d89f73c2eb2e62692e7790e8676f3::" providerId="AD" clId="Web-{CDC7BA28-062D-1D66-C179-90FB27A71583}" dt="2022-09-17T16:39:47.252" v="104" actId="20577"/>
        <pc:sldMkLst>
          <pc:docMk/>
          <pc:sldMk cId="1920111014" sldId="256"/>
        </pc:sldMkLst>
        <pc:spChg chg="mod">
          <ac:chgData name="Guest User" userId="S::urn:spo:anon#d57ef5b348aed6870fff7da6615ea191863d89f73c2eb2e62692e7790e8676f3::" providerId="AD" clId="Web-{CDC7BA28-062D-1D66-C179-90FB27A71583}" dt="2022-09-17T16:39:16.329" v="9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39:47.252" v="104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Guest User" userId="S::urn:spo:anon#d57ef5b348aed6870fff7da6615ea191863d89f73c2eb2e62692e7790e8676f3::" providerId="AD" clId="Web-{CDC7BA28-062D-1D66-C179-90FB27A71583}" dt="2022-09-17T16:40:25.237" v="107" actId="20577"/>
        <pc:sldMkLst>
          <pc:docMk/>
          <pc:sldMk cId="2128536031" sldId="257"/>
        </pc:sldMkLst>
        <pc:spChg chg="mod">
          <ac:chgData name="Guest User" userId="S::urn:spo:anon#d57ef5b348aed6870fff7da6615ea191863d89f73c2eb2e62692e7790e8676f3::" providerId="AD" clId="Web-{CDC7BA28-062D-1D66-C179-90FB27A71583}" dt="2022-09-17T16:40:25.237" v="107" actId="20577"/>
          <ac:spMkLst>
            <pc:docMk/>
            <pc:sldMk cId="2128536031" sldId="257"/>
            <ac:spMk id="13" creationId="{00000000-0000-0000-0000-000000000000}"/>
          </ac:spMkLst>
        </pc:spChg>
      </pc:sldChg>
      <pc:sldChg chg="del">
        <pc:chgData name="Guest User" userId="S::urn:spo:anon#d57ef5b348aed6870fff7da6615ea191863d89f73c2eb2e62692e7790e8676f3::" providerId="AD" clId="Web-{CDC7BA28-062D-1D66-C179-90FB27A71583}" dt="2022-09-17T16:38:30.250" v="72"/>
        <pc:sldMkLst>
          <pc:docMk/>
          <pc:sldMk cId="3847750985" sldId="258"/>
        </pc:sldMkLst>
      </pc:sldChg>
      <pc:sldChg chg="del">
        <pc:chgData name="Guest User" userId="S::urn:spo:anon#d57ef5b348aed6870fff7da6615ea191863d89f73c2eb2e62692e7790e8676f3::" providerId="AD" clId="Web-{CDC7BA28-062D-1D66-C179-90FB27A71583}" dt="2022-09-17T16:38:30.250" v="71"/>
        <pc:sldMkLst>
          <pc:docMk/>
          <pc:sldMk cId="4135151317" sldId="260"/>
        </pc:sldMkLst>
      </pc:sldChg>
      <pc:sldChg chg="del">
        <pc:chgData name="Guest User" userId="S::urn:spo:anon#d57ef5b348aed6870fff7da6615ea191863d89f73c2eb2e62692e7790e8676f3::" providerId="AD" clId="Web-{CDC7BA28-062D-1D66-C179-90FB27A71583}" dt="2022-09-17T16:38:30.250" v="70"/>
        <pc:sldMkLst>
          <pc:docMk/>
          <pc:sldMk cId="2215894925" sldId="261"/>
        </pc:sldMkLst>
      </pc:sldChg>
      <pc:sldChg chg="del">
        <pc:chgData name="Guest User" userId="S::urn:spo:anon#d57ef5b348aed6870fff7da6615ea191863d89f73c2eb2e62692e7790e8676f3::" providerId="AD" clId="Web-{CDC7BA28-062D-1D66-C179-90FB27A71583}" dt="2022-09-17T16:38:30.250" v="69"/>
        <pc:sldMkLst>
          <pc:docMk/>
          <pc:sldMk cId="465021443" sldId="262"/>
        </pc:sldMkLst>
      </pc:sldChg>
      <pc:sldChg chg="modSp">
        <pc:chgData name="Guest User" userId="S::urn:spo:anon#d57ef5b348aed6870fff7da6615ea191863d89f73c2eb2e62692e7790e8676f3::" providerId="AD" clId="Web-{CDC7BA28-062D-1D66-C179-90FB27A71583}" dt="2022-09-17T16:34:05.915" v="17" actId="20577"/>
        <pc:sldMkLst>
          <pc:docMk/>
          <pc:sldMk cId="1797304117" sldId="263"/>
        </pc:sldMkLst>
        <pc:spChg chg="mod">
          <ac:chgData name="Guest User" userId="S::urn:spo:anon#d57ef5b348aed6870fff7da6615ea191863d89f73c2eb2e62692e7790e8676f3::" providerId="AD" clId="Web-{CDC7BA28-062D-1D66-C179-90FB27A71583}" dt="2022-09-17T16:34:05.915" v="17" actId="20577"/>
          <ac:spMkLst>
            <pc:docMk/>
            <pc:sldMk cId="1797304117" sldId="263"/>
            <ac:spMk id="2" creationId="{00000000-0000-0000-0000-000000000000}"/>
          </ac:spMkLst>
        </pc:spChg>
      </pc:sldChg>
      <pc:sldChg chg="del">
        <pc:chgData name="Guest User" userId="S::urn:spo:anon#d57ef5b348aed6870fff7da6615ea191863d89f73c2eb2e62692e7790e8676f3::" providerId="AD" clId="Web-{CDC7BA28-062D-1D66-C179-90FB27A71583}" dt="2022-09-17T16:41:22.769" v="121"/>
        <pc:sldMkLst>
          <pc:docMk/>
          <pc:sldMk cId="3965807363" sldId="267"/>
        </pc:sldMkLst>
      </pc:sldChg>
      <pc:sldChg chg="modSp">
        <pc:chgData name="Guest User" userId="S::urn:spo:anon#d57ef5b348aed6870fff7da6615ea191863d89f73c2eb2e62692e7790e8676f3::" providerId="AD" clId="Web-{CDC7BA28-062D-1D66-C179-90FB27A71583}" dt="2022-09-17T16:42:02.177" v="124" actId="20577"/>
        <pc:sldMkLst>
          <pc:docMk/>
          <pc:sldMk cId="223730991" sldId="268"/>
        </pc:sldMkLst>
        <pc:spChg chg="mod">
          <ac:chgData name="Guest User" userId="S::urn:spo:anon#d57ef5b348aed6870fff7da6615ea191863d89f73c2eb2e62692e7790e8676f3::" providerId="AD" clId="Web-{CDC7BA28-062D-1D66-C179-90FB27A71583}" dt="2022-09-17T16:42:02.177" v="124" actId="20577"/>
          <ac:spMkLst>
            <pc:docMk/>
            <pc:sldMk cId="223730991" sldId="268"/>
            <ac:spMk id="2" creationId="{00000000-0000-0000-0000-000000000000}"/>
          </ac:spMkLst>
        </pc:spChg>
      </pc:sldChg>
      <pc:sldChg chg="modSp">
        <pc:chgData name="Guest User" userId="S::urn:spo:anon#d57ef5b348aed6870fff7da6615ea191863d89f73c2eb2e62692e7790e8676f3::" providerId="AD" clId="Web-{CDC7BA28-062D-1D66-C179-90FB27A71583}" dt="2022-09-17T16:47:46.357" v="236" actId="14100"/>
        <pc:sldMkLst>
          <pc:docMk/>
          <pc:sldMk cId="1989555738" sldId="269"/>
        </pc:sldMkLst>
        <pc:spChg chg="mod">
          <ac:chgData name="Guest User" userId="S::urn:spo:anon#d57ef5b348aed6870fff7da6615ea191863d89f73c2eb2e62692e7790e8676f3::" providerId="AD" clId="Web-{CDC7BA28-062D-1D66-C179-90FB27A71583}" dt="2022-09-17T16:44:19.383" v="162" actId="20577"/>
          <ac:spMkLst>
            <pc:docMk/>
            <pc:sldMk cId="1989555738" sldId="269"/>
            <ac:spMk id="2" creationId="{00000000-0000-0000-0000-000000000000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47:46.357" v="236" actId="14100"/>
          <ac:spMkLst>
            <pc:docMk/>
            <pc:sldMk cId="1989555738" sldId="269"/>
            <ac:spMk id="6" creationId="{00000000-0000-0000-0000-000000000000}"/>
          </ac:spMkLst>
        </pc:spChg>
        <pc:graphicFrameChg chg="modGraphic">
          <ac:chgData name="Guest User" userId="S::urn:spo:anon#d57ef5b348aed6870fff7da6615ea191863d89f73c2eb2e62692e7790e8676f3::" providerId="AD" clId="Web-{CDC7BA28-062D-1D66-C179-90FB27A71583}" dt="2022-09-17T16:47:05.699" v="232" actId="20577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modSp new">
        <pc:chgData name="Guest User" userId="S::urn:spo:anon#d57ef5b348aed6870fff7da6615ea191863d89f73c2eb2e62692e7790e8676f3::" providerId="AD" clId="Web-{CDC7BA28-062D-1D66-C179-90FB27A71583}" dt="2022-09-17T16:38:06.984" v="60" actId="20577"/>
        <pc:sldMkLst>
          <pc:docMk/>
          <pc:sldMk cId="183072095" sldId="270"/>
        </pc:sldMkLst>
        <pc:spChg chg="mod">
          <ac:chgData name="Guest User" userId="S::urn:spo:anon#d57ef5b348aed6870fff7da6615ea191863d89f73c2eb2e62692e7790e8676f3::" providerId="AD" clId="Web-{CDC7BA28-062D-1D66-C179-90FB27A71583}" dt="2022-09-17T16:34:33.244" v="20" actId="20577"/>
          <ac:spMkLst>
            <pc:docMk/>
            <pc:sldMk cId="183072095" sldId="270"/>
            <ac:spMk id="2" creationId="{EED344CA-E70A-82DB-27A1-DEE3A1CDFE3B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38:06.984" v="60" actId="20577"/>
          <ac:spMkLst>
            <pc:docMk/>
            <pc:sldMk cId="183072095" sldId="270"/>
            <ac:spMk id="3" creationId="{B0270817-3C11-0654-E4E1-8088FB778F7C}"/>
          </ac:spMkLst>
        </pc:spChg>
      </pc:sldChg>
      <pc:sldChg chg="modSp new">
        <pc:chgData name="Guest User" userId="S::urn:spo:anon#d57ef5b348aed6870fff7da6615ea191863d89f73c2eb2e62692e7790e8676f3::" providerId="AD" clId="Web-{CDC7BA28-062D-1D66-C179-90FB27A71583}" dt="2022-09-17T16:57:03.078" v="367" actId="20577"/>
        <pc:sldMkLst>
          <pc:docMk/>
          <pc:sldMk cId="1530258840" sldId="271"/>
        </pc:sldMkLst>
        <pc:spChg chg="mod">
          <ac:chgData name="Guest User" userId="S::urn:spo:anon#d57ef5b348aed6870fff7da6615ea191863d89f73c2eb2e62692e7790e8676f3::" providerId="AD" clId="Web-{CDC7BA28-062D-1D66-C179-90FB27A71583}" dt="2022-09-17T16:38:18.859" v="68" actId="20577"/>
          <ac:spMkLst>
            <pc:docMk/>
            <pc:sldMk cId="1530258840" sldId="271"/>
            <ac:spMk id="2" creationId="{B7CE8B65-2903-37CA-E7B0-DE13EA76568A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57:03.078" v="367" actId="20577"/>
          <ac:spMkLst>
            <pc:docMk/>
            <pc:sldMk cId="1530258840" sldId="271"/>
            <ac:spMk id="3" creationId="{8B1015A2-31A1-7291-F646-9D946D9A935C}"/>
          </ac:spMkLst>
        </pc:spChg>
      </pc:sldChg>
      <pc:sldChg chg="modSp add replId">
        <pc:chgData name="Guest User" userId="S::urn:spo:anon#d57ef5b348aed6870fff7da6615ea191863d89f73c2eb2e62692e7790e8676f3::" providerId="AD" clId="Web-{CDC7BA28-062D-1D66-C179-90FB27A71583}" dt="2022-09-17T16:40:48.503" v="109" actId="20577"/>
        <pc:sldMkLst>
          <pc:docMk/>
          <pc:sldMk cId="1276585569" sldId="272"/>
        </pc:sldMkLst>
        <pc:spChg chg="mod">
          <ac:chgData name="Guest User" userId="S::urn:spo:anon#d57ef5b348aed6870fff7da6615ea191863d89f73c2eb2e62692e7790e8676f3::" providerId="AD" clId="Web-{CDC7BA28-062D-1D66-C179-90FB27A71583}" dt="2022-09-17T16:40:48.503" v="109" actId="20577"/>
          <ac:spMkLst>
            <pc:docMk/>
            <pc:sldMk cId="1276585569" sldId="272"/>
            <ac:spMk id="13" creationId="{00000000-0000-0000-0000-000000000000}"/>
          </ac:spMkLst>
        </pc:spChg>
      </pc:sldChg>
      <pc:sldChg chg="modSp add replId">
        <pc:chgData name="Guest User" userId="S::urn:spo:anon#d57ef5b348aed6870fff7da6615ea191863d89f73c2eb2e62692e7790e8676f3::" providerId="AD" clId="Web-{CDC7BA28-062D-1D66-C179-90FB27A71583}" dt="2022-09-17T16:41:02.175" v="116" actId="20577"/>
        <pc:sldMkLst>
          <pc:docMk/>
          <pc:sldMk cId="686325900" sldId="273"/>
        </pc:sldMkLst>
        <pc:spChg chg="mod">
          <ac:chgData name="Guest User" userId="S::urn:spo:anon#d57ef5b348aed6870fff7da6615ea191863d89f73c2eb2e62692e7790e8676f3::" providerId="AD" clId="Web-{CDC7BA28-062D-1D66-C179-90FB27A71583}" dt="2022-09-17T16:41:02.175" v="116" actId="20577"/>
          <ac:spMkLst>
            <pc:docMk/>
            <pc:sldMk cId="686325900" sldId="273"/>
            <ac:spMk id="13" creationId="{00000000-0000-0000-0000-000000000000}"/>
          </ac:spMkLst>
        </pc:spChg>
      </pc:sldChg>
      <pc:sldChg chg="modSp add replId">
        <pc:chgData name="Guest User" userId="S::urn:spo:anon#d57ef5b348aed6870fff7da6615ea191863d89f73c2eb2e62692e7790e8676f3::" providerId="AD" clId="Web-{CDC7BA28-062D-1D66-C179-90FB27A71583}" dt="2022-09-17T16:41:19.660" v="120" actId="20577"/>
        <pc:sldMkLst>
          <pc:docMk/>
          <pc:sldMk cId="3355775106" sldId="274"/>
        </pc:sldMkLst>
        <pc:spChg chg="mod">
          <ac:chgData name="Guest User" userId="S::urn:spo:anon#d57ef5b348aed6870fff7da6615ea191863d89f73c2eb2e62692e7790e8676f3::" providerId="AD" clId="Web-{CDC7BA28-062D-1D66-C179-90FB27A71583}" dt="2022-09-17T16:41:19.660" v="120" actId="20577"/>
          <ac:spMkLst>
            <pc:docMk/>
            <pc:sldMk cId="3355775106" sldId="274"/>
            <ac:spMk id="13" creationId="{00000000-0000-0000-0000-000000000000}"/>
          </ac:spMkLst>
        </pc:spChg>
      </pc:sldChg>
      <pc:sldChg chg="add replId">
        <pc:chgData name="Guest User" userId="S::urn:spo:anon#d57ef5b348aed6870fff7da6615ea191863d89f73c2eb2e62692e7790e8676f3::" providerId="AD" clId="Web-{CDC7BA28-062D-1D66-C179-90FB27A71583}" dt="2022-09-17T16:41:40.707" v="122"/>
        <pc:sldMkLst>
          <pc:docMk/>
          <pc:sldMk cId="277748071" sldId="275"/>
        </pc:sldMkLst>
      </pc:sldChg>
      <pc:sldChg chg="add replId">
        <pc:chgData name="Guest User" userId="S::urn:spo:anon#d57ef5b348aed6870fff7da6615ea191863d89f73c2eb2e62692e7790e8676f3::" providerId="AD" clId="Web-{CDC7BA28-062D-1D66-C179-90FB27A71583}" dt="2022-09-17T16:42:10.708" v="125"/>
        <pc:sldMkLst>
          <pc:docMk/>
          <pc:sldMk cId="2562262308" sldId="276"/>
        </pc:sldMkLst>
      </pc:sldChg>
      <pc:sldChg chg="modSp add replId">
        <pc:chgData name="Guest User" userId="S::urn:spo:anon#d57ef5b348aed6870fff7da6615ea191863d89f73c2eb2e62692e7790e8676f3::" providerId="AD" clId="Web-{CDC7BA28-062D-1D66-C179-90FB27A71583}" dt="2022-09-17T16:43:46.210" v="156" actId="20577"/>
        <pc:sldMkLst>
          <pc:docMk/>
          <pc:sldMk cId="1779480555" sldId="277"/>
        </pc:sldMkLst>
        <pc:spChg chg="mod">
          <ac:chgData name="Guest User" userId="S::urn:spo:anon#d57ef5b348aed6870fff7da6615ea191863d89f73c2eb2e62692e7790e8676f3::" providerId="AD" clId="Web-{CDC7BA28-062D-1D66-C179-90FB27A71583}" dt="2022-09-17T16:42:51.553" v="135" actId="20577"/>
          <ac:spMkLst>
            <pc:docMk/>
            <pc:sldMk cId="1779480555" sldId="277"/>
            <ac:spMk id="2" creationId="{00000000-0000-0000-0000-000000000000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43:46.210" v="156" actId="20577"/>
          <ac:spMkLst>
            <pc:docMk/>
            <pc:sldMk cId="1779480555" sldId="277"/>
            <ac:spMk id="5" creationId="{00000000-0000-0000-0000-000000000000}"/>
          </ac:spMkLst>
        </pc:spChg>
      </pc:sldChg>
      <pc:sldChg chg="add replId">
        <pc:chgData name="Guest User" userId="S::urn:spo:anon#d57ef5b348aed6870fff7da6615ea191863d89f73c2eb2e62692e7790e8676f3::" providerId="AD" clId="Web-{CDC7BA28-062D-1D66-C179-90FB27A71583}" dt="2022-09-17T16:43:48.835" v="157"/>
        <pc:sldMkLst>
          <pc:docMk/>
          <pc:sldMk cId="2037622080" sldId="278"/>
        </pc:sldMkLst>
      </pc:sldChg>
      <pc:sldChg chg="modSp add replId">
        <pc:chgData name="Guest User" userId="S::urn:spo:anon#d57ef5b348aed6870fff7da6615ea191863d89f73c2eb2e62692e7790e8676f3::" providerId="AD" clId="Web-{CDC7BA28-062D-1D66-C179-90FB27A71583}" dt="2022-09-17T16:53:15.323" v="365" actId="20577"/>
        <pc:sldMkLst>
          <pc:docMk/>
          <pc:sldMk cId="2912202871" sldId="279"/>
        </pc:sldMkLst>
        <pc:spChg chg="mod">
          <ac:chgData name="Guest User" userId="S::urn:spo:anon#d57ef5b348aed6870fff7da6615ea191863d89f73c2eb2e62692e7790e8676f3::" providerId="AD" clId="Web-{CDC7BA28-062D-1D66-C179-90FB27A71583}" dt="2022-09-17T16:49:23.843" v="243" actId="20577"/>
          <ac:spMkLst>
            <pc:docMk/>
            <pc:sldMk cId="2912202871" sldId="279"/>
            <ac:spMk id="2" creationId="{00000000-0000-0000-0000-000000000000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53:15.323" v="365" actId="20577"/>
          <ac:spMkLst>
            <pc:docMk/>
            <pc:sldMk cId="2912202871" sldId="279"/>
            <ac:spMk id="6" creationId="{00000000-0000-0000-0000-000000000000}"/>
          </ac:spMkLst>
        </pc:spChg>
        <pc:graphicFrameChg chg="modGraphic">
          <ac:chgData name="Guest User" userId="S::urn:spo:anon#d57ef5b348aed6870fff7da6615ea191863d89f73c2eb2e62692e7790e8676f3::" providerId="AD" clId="Web-{CDC7BA28-062D-1D66-C179-90FB27A71583}" dt="2022-09-17T16:52:52.838" v="361" actId="20577"/>
          <ac:graphicFrameMkLst>
            <pc:docMk/>
            <pc:sldMk cId="2912202871" sldId="279"/>
            <ac:graphicFrameMk id="4" creationId="{00000000-0000-0000-0000-000000000000}"/>
          </ac:graphicFrameMkLst>
        </pc:graphicFrameChg>
      </pc:sldChg>
      <pc:sldChg chg="modSp add replId">
        <pc:chgData name="Guest User" userId="S::urn:spo:anon#d57ef5b348aed6870fff7da6615ea191863d89f73c2eb2e62692e7790e8676f3::" providerId="AD" clId="Web-{CDC7BA28-062D-1D66-C179-90FB27A71583}" dt="2022-09-17T16:59:16.425" v="390" actId="20577"/>
        <pc:sldMkLst>
          <pc:docMk/>
          <pc:sldMk cId="1875039458" sldId="280"/>
        </pc:sldMkLst>
        <pc:spChg chg="mod">
          <ac:chgData name="Guest User" userId="S::urn:spo:anon#d57ef5b348aed6870fff7da6615ea191863d89f73c2eb2e62692e7790e8676f3::" providerId="AD" clId="Web-{CDC7BA28-062D-1D66-C179-90FB27A71583}" dt="2022-09-17T16:58:06.611" v="386" actId="20577"/>
          <ac:spMkLst>
            <pc:docMk/>
            <pc:sldMk cId="1875039458" sldId="280"/>
            <ac:spMk id="2" creationId="{B7CE8B65-2903-37CA-E7B0-DE13EA76568A}"/>
          </ac:spMkLst>
        </pc:spChg>
        <pc:spChg chg="mod">
          <ac:chgData name="Guest User" userId="S::urn:spo:anon#d57ef5b348aed6870fff7da6615ea191863d89f73c2eb2e62692e7790e8676f3::" providerId="AD" clId="Web-{CDC7BA28-062D-1D66-C179-90FB27A71583}" dt="2022-09-17T16:59:16.425" v="390" actId="20577"/>
          <ac:spMkLst>
            <pc:docMk/>
            <pc:sldMk cId="1875039458" sldId="280"/>
            <ac:spMk id="3" creationId="{8B1015A2-31A1-7291-F646-9D946D9A935C}"/>
          </ac:spMkLst>
        </pc:spChg>
      </pc:sldChg>
      <pc:sldChg chg="modSp add replId">
        <pc:chgData name="Guest User" userId="S::urn:spo:anon#d57ef5b348aed6870fff7da6615ea191863d89f73c2eb2e62692e7790e8676f3::" providerId="AD" clId="Web-{CDC7BA28-062D-1D66-C179-90FB27A71583}" dt="2022-09-17T16:57:39.860" v="377" actId="20577"/>
        <pc:sldMkLst>
          <pc:docMk/>
          <pc:sldMk cId="2728799260" sldId="281"/>
        </pc:sldMkLst>
        <pc:spChg chg="mod">
          <ac:chgData name="Guest User" userId="S::urn:spo:anon#d57ef5b348aed6870fff7da6615ea191863d89f73c2eb2e62692e7790e8676f3::" providerId="AD" clId="Web-{CDC7BA28-062D-1D66-C179-90FB27A71583}" dt="2022-09-17T16:57:39.860" v="377" actId="20577"/>
          <ac:spMkLst>
            <pc:docMk/>
            <pc:sldMk cId="2728799260" sldId="281"/>
            <ac:spMk id="2" creationId="{B7CE8B65-2903-37CA-E7B0-DE13EA76568A}"/>
          </ac:spMkLst>
        </pc:spChg>
      </pc:sldChg>
    </pc:docChg>
  </pc:docChgLst>
  <pc:docChgLst>
    <pc:chgData name="Zack" userId="9cfb4ed0-d800-478e-a035-43cfa0ab31a7" providerId="ADAL" clId="{3695DEE1-BECF-4CE4-847F-B6F29531A087}"/>
    <pc:docChg chg="delSld modSld">
      <pc:chgData name="Zack" userId="9cfb4ed0-d800-478e-a035-43cfa0ab31a7" providerId="ADAL" clId="{3695DEE1-BECF-4CE4-847F-B6F29531A087}" dt="2023-02-14T07:06:13.655" v="1" actId="47"/>
      <pc:docMkLst>
        <pc:docMk/>
      </pc:docMkLst>
      <pc:sldChg chg="modSp mod">
        <pc:chgData name="Zack" userId="9cfb4ed0-d800-478e-a035-43cfa0ab31a7" providerId="ADAL" clId="{3695DEE1-BECF-4CE4-847F-B6F29531A087}" dt="2023-02-14T07:05:49.526" v="0" actId="20577"/>
        <pc:sldMkLst>
          <pc:docMk/>
          <pc:sldMk cId="2128536031" sldId="257"/>
        </pc:sldMkLst>
        <pc:spChg chg="mod">
          <ac:chgData name="Zack" userId="9cfb4ed0-d800-478e-a035-43cfa0ab31a7" providerId="ADAL" clId="{3695DEE1-BECF-4CE4-847F-B6F29531A087}" dt="2023-02-14T07:05:49.526" v="0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Zack" userId="9cfb4ed0-d800-478e-a035-43cfa0ab31a7" providerId="ADAL" clId="{3695DEE1-BECF-4CE4-847F-B6F29531A087}" dt="2023-02-14T07:06:13.655" v="1" actId="47"/>
        <pc:sldMkLst>
          <pc:docMk/>
          <pc:sldMk cId="1276585569" sldId="272"/>
        </pc:sldMkLst>
      </pc:sldChg>
      <pc:sldChg chg="del">
        <pc:chgData name="Zack" userId="9cfb4ed0-d800-478e-a035-43cfa0ab31a7" providerId="ADAL" clId="{3695DEE1-BECF-4CE4-847F-B6F29531A087}" dt="2023-02-14T07:06:13.655" v="1" actId="47"/>
        <pc:sldMkLst>
          <pc:docMk/>
          <pc:sldMk cId="686325900" sldId="273"/>
        </pc:sldMkLst>
      </pc:sldChg>
      <pc:sldChg chg="del">
        <pc:chgData name="Zack" userId="9cfb4ed0-d800-478e-a035-43cfa0ab31a7" providerId="ADAL" clId="{3695DEE1-BECF-4CE4-847F-B6F29531A087}" dt="2023-02-14T07:06:13.655" v="1" actId="47"/>
        <pc:sldMkLst>
          <pc:docMk/>
          <pc:sldMk cId="3355775106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Azure Service Bus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Rabbit MQ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SQL Server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DFCF3709-F981-4C0B-B452-AD1506679D6C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Redis List</a:t>
          </a:r>
        </a:p>
      </dgm:t>
    </dgm:pt>
    <dgm:pt modelId="{0F92FEDC-591A-4419-BC64-67D5CF33EE9D}" type="parTrans" cxnId="{3F656728-8EA5-4B96-BEE6-79FB074C0A81}">
      <dgm:prSet/>
      <dgm:spPr/>
    </dgm:pt>
    <dgm:pt modelId="{EF6C9DA5-5909-4A0B-AE2F-D9DAC67249D9}" type="sibTrans" cxnId="{3F656728-8EA5-4B96-BEE6-79FB074C0A81}">
      <dgm:prSet/>
      <dgm:spPr/>
    </dgm:pt>
    <dgm:pt modelId="{49B68B50-8D7F-4403-A951-AD5DA24A7460}">
      <dgm:prSet phldr="0"/>
      <dgm:spPr/>
      <dgm:t>
        <a:bodyPr/>
        <a:lstStyle/>
        <a:p>
          <a:r>
            <a:rPr lang="en-US" dirty="0">
              <a:latin typeface="Consolas"/>
            </a:rPr>
            <a:t>...</a:t>
          </a:r>
        </a:p>
      </dgm:t>
    </dgm:pt>
    <dgm:pt modelId="{2104F937-B038-4C3C-8CC3-A241164B1D5F}" type="parTrans" cxnId="{6023CD7B-B27F-40C6-94D2-900633D54997}">
      <dgm:prSet/>
      <dgm:spPr/>
    </dgm:pt>
    <dgm:pt modelId="{AEAAFE27-1FD6-4E5C-B1A2-EBE893D48369}" type="sibTrans" cxnId="{6023CD7B-B27F-40C6-94D2-900633D54997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4FBAE5-A29E-4E98-B0E5-FF0DCBB417D4}" type="pres">
      <dgm:prSet presAssocID="{87E3C0DB-7BEE-424E-8E11-B838D238D595}" presName="spacer" presStyleCnt="0"/>
      <dgm:spPr/>
    </dgm:pt>
    <dgm:pt modelId="{81203336-F3DE-4B3A-BCF4-0F68C23AC2BB}" type="pres">
      <dgm:prSet presAssocID="{3C67E77D-62FA-499D-B5E6-E79A091C52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AF205F-77A3-42D4-9D96-D39564FA902C}" type="pres">
      <dgm:prSet presAssocID="{C056AC5D-B04E-4376-A1CB-3EAB7BE5AF5B}" presName="spacer" presStyleCnt="0"/>
      <dgm:spPr/>
    </dgm:pt>
    <dgm:pt modelId="{D64CB5D5-837D-47FC-9E42-A26D800BC695}" type="pres">
      <dgm:prSet presAssocID="{CC6B7442-0B72-4EF2-9F13-1325B51AFF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1985FD-C3B7-4D1E-A527-C1E90A45F0F3}" type="pres">
      <dgm:prSet presAssocID="{FF80E1BA-0D6F-4EE8-9640-892A5897DBCD}" presName="spacer" presStyleCnt="0"/>
      <dgm:spPr/>
    </dgm:pt>
    <dgm:pt modelId="{E777AA2C-9C32-41AD-9A5B-9E1252BE5EB1}" type="pres">
      <dgm:prSet presAssocID="{DFCF3709-F981-4C0B-B452-AD1506679D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99E339-7EC2-4B82-910C-5F8D980E7557}" type="pres">
      <dgm:prSet presAssocID="{EF6C9DA5-5909-4A0B-AE2F-D9DAC67249D9}" presName="spacer" presStyleCnt="0"/>
      <dgm:spPr/>
    </dgm:pt>
    <dgm:pt modelId="{9BB8DF83-DCCE-4551-9968-CA9121A4F407}" type="pres">
      <dgm:prSet presAssocID="{49B68B50-8D7F-4403-A951-AD5DA24A746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F656728-8EA5-4B96-BEE6-79FB074C0A81}" srcId="{90119837-5B71-4D44-BB01-DB0B084933C8}" destId="{DFCF3709-F981-4C0B-B452-AD1506679D6C}" srcOrd="3" destOrd="0" parTransId="{0F92FEDC-591A-4419-BC64-67D5CF33EE9D}" sibTransId="{EF6C9DA5-5909-4A0B-AE2F-D9DAC67249D9}"/>
    <dgm:cxn modelId="{6CE4E45F-3F89-4398-8703-CD6AC9C8C91F}" type="presOf" srcId="{CC6B7442-0B72-4EF2-9F13-1325B51AFF9F}" destId="{D64CB5D5-837D-47FC-9E42-A26D800BC695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138F476-B1A9-42EF-9E1C-20697E1ED1BC}" type="presOf" srcId="{49B68B50-8D7F-4403-A951-AD5DA24A7460}" destId="{9BB8DF83-DCCE-4551-9968-CA9121A4F407}" srcOrd="0" destOrd="0" presId="urn:microsoft.com/office/officeart/2005/8/layout/vList2"/>
    <dgm:cxn modelId="{6023CD7B-B27F-40C6-94D2-900633D54997}" srcId="{90119837-5B71-4D44-BB01-DB0B084933C8}" destId="{49B68B50-8D7F-4403-A951-AD5DA24A7460}" srcOrd="4" destOrd="0" parTransId="{2104F937-B038-4C3C-8CC3-A241164B1D5F}" sibTransId="{AEAAFE27-1FD6-4E5C-B1A2-EBE893D48369}"/>
    <dgm:cxn modelId="{7ECC497C-147C-49D9-9BF0-574B6C6AB498}" type="presOf" srcId="{3C67E77D-62FA-499D-B5E6-E79A091C5267}" destId="{81203336-F3DE-4B3A-BCF4-0F68C23AC2BB}" srcOrd="0" destOrd="0" presId="urn:microsoft.com/office/officeart/2005/8/layout/vList2"/>
    <dgm:cxn modelId="{39A8217E-4401-4BA2-A2DA-07F341B13CFD}" type="presOf" srcId="{DFCF3709-F981-4C0B-B452-AD1506679D6C}" destId="{E777AA2C-9C32-41AD-9A5B-9E1252BE5EB1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B03CD1D9-21EB-4363-95A3-DFE20C317DD0}" type="presOf" srcId="{477D14C5-CED9-4CFC-B338-DFB0C8090B9F}" destId="{A9DD881E-A532-414B-870C-8ADE2076F78C}" srcOrd="0" destOrd="0" presId="urn:microsoft.com/office/officeart/2005/8/layout/vList2"/>
    <dgm:cxn modelId="{3C3742C2-4ECD-4DED-9CF6-26EC6D0656B9}" type="presParOf" srcId="{ED5DCCC5-BCA8-4491-AA37-BAF153ECA184}" destId="{A9DD881E-A532-414B-870C-8ADE2076F78C}" srcOrd="0" destOrd="0" presId="urn:microsoft.com/office/officeart/2005/8/layout/vList2"/>
    <dgm:cxn modelId="{FCF33FE5-041F-4559-BF82-0877D634E739}" type="presParOf" srcId="{ED5DCCC5-BCA8-4491-AA37-BAF153ECA184}" destId="{4E4FBAE5-A29E-4E98-B0E5-FF0DCBB417D4}" srcOrd="1" destOrd="0" presId="urn:microsoft.com/office/officeart/2005/8/layout/vList2"/>
    <dgm:cxn modelId="{EFBC9C38-58E6-4C09-8306-1E409044CA3B}" type="presParOf" srcId="{ED5DCCC5-BCA8-4491-AA37-BAF153ECA184}" destId="{81203336-F3DE-4B3A-BCF4-0F68C23AC2BB}" srcOrd="2" destOrd="0" presId="urn:microsoft.com/office/officeart/2005/8/layout/vList2"/>
    <dgm:cxn modelId="{2A6EF9F5-B933-4BD2-8796-922E00A9908F}" type="presParOf" srcId="{ED5DCCC5-BCA8-4491-AA37-BAF153ECA184}" destId="{E1AF205F-77A3-42D4-9D96-D39564FA902C}" srcOrd="3" destOrd="0" presId="urn:microsoft.com/office/officeart/2005/8/layout/vList2"/>
    <dgm:cxn modelId="{69E3E832-B0B3-487C-9510-19BAB23E3DC3}" type="presParOf" srcId="{ED5DCCC5-BCA8-4491-AA37-BAF153ECA184}" destId="{D64CB5D5-837D-47FC-9E42-A26D800BC695}" srcOrd="4" destOrd="0" presId="urn:microsoft.com/office/officeart/2005/8/layout/vList2"/>
    <dgm:cxn modelId="{C5BE5473-BCF0-431E-B028-B8DC83837C60}" type="presParOf" srcId="{ED5DCCC5-BCA8-4491-AA37-BAF153ECA184}" destId="{BB1985FD-C3B7-4D1E-A527-C1E90A45F0F3}" srcOrd="5" destOrd="0" presId="urn:microsoft.com/office/officeart/2005/8/layout/vList2"/>
    <dgm:cxn modelId="{571EB2A1-0AFF-4708-BB01-0DE5A883DA81}" type="presParOf" srcId="{ED5DCCC5-BCA8-4491-AA37-BAF153ECA184}" destId="{E777AA2C-9C32-41AD-9A5B-9E1252BE5EB1}" srcOrd="6" destOrd="0" presId="urn:microsoft.com/office/officeart/2005/8/layout/vList2"/>
    <dgm:cxn modelId="{9B3788FE-1B52-4B9E-8A97-BA8239BBFB17}" type="presParOf" srcId="{ED5DCCC5-BCA8-4491-AA37-BAF153ECA184}" destId="{3A99E339-7EC2-4B82-910C-5F8D980E7557}" srcOrd="7" destOrd="0" presId="urn:microsoft.com/office/officeart/2005/8/layout/vList2"/>
    <dgm:cxn modelId="{C8F55D2F-E0C5-4DC3-8515-7C769512B7A1}" type="presParOf" srcId="{ED5DCCC5-BCA8-4491-AA37-BAF153ECA184}" destId="{9BB8DF83-DCCE-4551-9968-CA9121A4F4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Azure AD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Pod Identity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Workload Identity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pPr rtl="0"/>
          <a:r>
            <a:rPr lang="en-US" dirty="0">
              <a:latin typeface="Consolas"/>
            </a:rPr>
            <a:t>Azure KeyVault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EKS Pod Identity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B2181735-72EF-4073-B74C-48AFA60B6B41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Environment Variables</a:t>
          </a:r>
        </a:p>
      </dgm:t>
    </dgm:pt>
    <dgm:pt modelId="{D065E477-4630-4758-B10F-F53D450210E5}" type="parTrans" cxnId="{4C4F2349-867F-4F4D-A1CA-E1FF54B91A68}">
      <dgm:prSet/>
      <dgm:spPr/>
    </dgm:pt>
    <dgm:pt modelId="{15F94DD6-983B-49AA-A938-A01D4D07B6A1}" type="sibTrans" cxnId="{4C4F2349-867F-4F4D-A1CA-E1FF54B91A68}">
      <dgm:prSet/>
      <dgm:spPr/>
    </dgm:pt>
    <dgm:pt modelId="{CC00A824-26D9-4CDC-9EEC-E1DE82CEE704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K8 Secrets</a:t>
          </a:r>
        </a:p>
      </dgm:t>
    </dgm:pt>
    <dgm:pt modelId="{64E62DEF-8310-49AA-AE4D-8496EAF285AA}" type="parTrans" cxnId="{01AD0FF4-93AA-4989-852F-E0E5D3EE5E50}">
      <dgm:prSet/>
      <dgm:spPr/>
    </dgm:pt>
    <dgm:pt modelId="{B7D4A446-15F2-438D-9D90-292FED9F9BBA}" type="sibTrans" cxnId="{01AD0FF4-93AA-4989-852F-E0E5D3EE5E50}">
      <dgm:prSet/>
      <dgm:spPr/>
    </dgm:pt>
    <dgm:pt modelId="{7CD5A396-D5B5-4D33-A490-1FB7C8606A21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Hashicorp Vault</a:t>
          </a:r>
        </a:p>
      </dgm:t>
    </dgm:pt>
    <dgm:pt modelId="{361D707A-02EA-431F-994E-BD5F11BFB0EB}" type="parTrans" cxnId="{2F5A51C9-1F62-43B3-8DE0-86EC87D03206}">
      <dgm:prSet/>
      <dgm:spPr/>
    </dgm:pt>
    <dgm:pt modelId="{CBBF06F1-3765-41ED-A242-D66394ECB1F9}" type="sibTrans" cxnId="{2F5A51C9-1F62-43B3-8DE0-86EC87D03206}">
      <dgm:prSet/>
      <dgm:spPr/>
    </dgm:pt>
    <dgm:pt modelId="{389AFEED-5C58-4037-A594-D1E8D5464F28}">
      <dgm:prSet phldr="0"/>
      <dgm:spPr/>
      <dgm:t>
        <a:bodyPr/>
        <a:lstStyle/>
        <a:p>
          <a:r>
            <a:rPr lang="en-US" dirty="0">
              <a:latin typeface="Consolas"/>
            </a:rPr>
            <a:t>...</a:t>
          </a:r>
        </a:p>
      </dgm:t>
    </dgm:pt>
    <dgm:pt modelId="{773E19F6-3AB0-4B17-A8B4-CAC26B56D704}" type="parTrans" cxnId="{40751DAF-B56E-4D40-953B-4DDF6250FEF8}">
      <dgm:prSet/>
      <dgm:spPr/>
    </dgm:pt>
    <dgm:pt modelId="{8591622E-4EFF-41D1-B2D7-6A9C3F93A8F4}" type="sibTrans" cxnId="{40751DAF-B56E-4D40-953B-4DDF6250FEF8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1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9B3352D-2AA9-4987-B174-CAF3E7905A56}" type="pres">
      <dgm:prSet presAssocID="{C056AC5D-B04E-4376-A1CB-3EAB7BE5AF5B}" presName="spacer" presStyleCnt="0"/>
      <dgm:spPr/>
    </dgm:pt>
    <dgm:pt modelId="{D64CB5D5-837D-47FC-9E42-A26D800BC695}" type="pres">
      <dgm:prSet presAssocID="{CC6B7442-0B72-4EF2-9F13-1325B51AFF9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4FCA068-AEAB-4EBE-9017-763EDB67A04F}" type="pres">
      <dgm:prSet presAssocID="{FF80E1BA-0D6F-4EE8-9640-892A5897DBCD}" presName="spacer" presStyleCnt="0"/>
      <dgm:spPr/>
    </dgm:pt>
    <dgm:pt modelId="{0600F239-95D4-4660-AE71-2DB3A6918988}" type="pres">
      <dgm:prSet presAssocID="{7CD5A396-D5B5-4D33-A490-1FB7C8606A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EE176A3-27B4-4C2B-8C78-D65F8D5777CE}" type="pres">
      <dgm:prSet presAssocID="{CBBF06F1-3765-41ED-A242-D66394ECB1F9}" presName="spacer" presStyleCnt="0"/>
      <dgm:spPr/>
    </dgm:pt>
    <dgm:pt modelId="{A27B982E-1A3C-4EA2-A992-E4CC75112BB7}" type="pres">
      <dgm:prSet presAssocID="{B2181735-72EF-4073-B74C-48AFA60B6B4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D79C234-8932-48BF-AB7B-9FEE2A70112B}" type="pres">
      <dgm:prSet presAssocID="{15F94DD6-983B-49AA-A938-A01D4D07B6A1}" presName="spacer" presStyleCnt="0"/>
      <dgm:spPr/>
    </dgm:pt>
    <dgm:pt modelId="{BDA8C84B-40AF-4107-83B0-1C526B49DFD6}" type="pres">
      <dgm:prSet presAssocID="{CC00A824-26D9-4CDC-9EEC-E1DE82CEE70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E655286-667E-44CC-9394-DE53EC704E7F}" type="pres">
      <dgm:prSet presAssocID="{B7D4A446-15F2-438D-9D90-292FED9F9BBA}" presName="spacer" presStyleCnt="0"/>
      <dgm:spPr/>
    </dgm:pt>
    <dgm:pt modelId="{3E77CBD6-D857-4E1E-B09D-FFC26A0C44DF}" type="pres">
      <dgm:prSet presAssocID="{389AFEED-5C58-4037-A594-D1E8D5464F2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0A104704-06FC-41AA-B9B0-169C9AFDB4D0}" type="presOf" srcId="{C111C18A-FD96-4E63-821A-54D70D8DC65F}" destId="{CD5F6E02-AD43-4E7A-935B-DDF5D6C74800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676A4029-C81B-4431-997A-CBAB480E6295}" type="presOf" srcId="{7CD5A396-D5B5-4D33-A490-1FB7C8606A21}" destId="{0600F239-95D4-4660-AE71-2DB3A6918988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4C4F2349-867F-4F4D-A1CA-E1FF54B91A68}" srcId="{90119837-5B71-4D44-BB01-DB0B084933C8}" destId="{B2181735-72EF-4073-B74C-48AFA60B6B41}" srcOrd="4" destOrd="0" parTransId="{D065E477-4630-4758-B10F-F53D450210E5}" sibTransId="{15F94DD6-983B-49AA-A938-A01D4D07B6A1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D6479393-C490-4C9F-B928-687D0E4EF561}" type="presOf" srcId="{33EAD35F-38F2-4CB7-9A6D-B04FFD8A51FD}" destId="{CD5F6E02-AD43-4E7A-935B-DDF5D6C74800}" srcOrd="0" destOrd="1" presId="urn:microsoft.com/office/officeart/2005/8/layout/vList2"/>
    <dgm:cxn modelId="{62360EA6-A768-4F99-A6A0-46DBDB6C11E2}" type="presOf" srcId="{3C67E77D-62FA-499D-B5E6-E79A091C5267}" destId="{81203336-F3DE-4B3A-BCF4-0F68C23AC2BB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0751DAF-B56E-4D40-953B-4DDF6250FEF8}" srcId="{90119837-5B71-4D44-BB01-DB0B084933C8}" destId="{389AFEED-5C58-4037-A594-D1E8D5464F28}" srcOrd="6" destOrd="0" parTransId="{773E19F6-3AB0-4B17-A8B4-CAC26B56D704}" sibTransId="{8591622E-4EFF-41D1-B2D7-6A9C3F93A8F4}"/>
    <dgm:cxn modelId="{636BD8B8-F18C-488D-A13A-A863CC444A3C}" type="presOf" srcId="{389AFEED-5C58-4037-A594-D1E8D5464F28}" destId="{3E77CBD6-D857-4E1E-B09D-FFC26A0C44DF}" srcOrd="0" destOrd="0" presId="urn:microsoft.com/office/officeart/2005/8/layout/vList2"/>
    <dgm:cxn modelId="{A345CDBF-4AE7-4300-ABCE-2F60A204E4A1}" type="presOf" srcId="{B2181735-72EF-4073-B74C-48AFA60B6B41}" destId="{A27B982E-1A3C-4EA2-A992-E4CC75112BB7}" srcOrd="0" destOrd="0" presId="urn:microsoft.com/office/officeart/2005/8/layout/vList2"/>
    <dgm:cxn modelId="{2F5A51C9-1F62-43B3-8DE0-86EC87D03206}" srcId="{90119837-5B71-4D44-BB01-DB0B084933C8}" destId="{7CD5A396-D5B5-4D33-A490-1FB7C8606A21}" srcOrd="3" destOrd="0" parTransId="{361D707A-02EA-431F-994E-BD5F11BFB0EB}" sibTransId="{CBBF06F1-3765-41ED-A242-D66394ECB1F9}"/>
    <dgm:cxn modelId="{1EDC46E9-A12D-4315-AEE0-57FF4E2C7747}" type="presOf" srcId="{CC6B7442-0B72-4EF2-9F13-1325B51AFF9F}" destId="{D64CB5D5-837D-47FC-9E42-A26D800BC695}" srcOrd="0" destOrd="0" presId="urn:microsoft.com/office/officeart/2005/8/layout/vList2"/>
    <dgm:cxn modelId="{1D14F1EC-0853-497F-91C7-7802423C047A}" type="presOf" srcId="{477D14C5-CED9-4CFC-B338-DFB0C8090B9F}" destId="{A9DD881E-A532-414B-870C-8ADE2076F78C}" srcOrd="0" destOrd="0" presId="urn:microsoft.com/office/officeart/2005/8/layout/vList2"/>
    <dgm:cxn modelId="{2FDF88ED-4730-477E-8F23-2C46F2718F4A}" type="presOf" srcId="{CC00A824-26D9-4CDC-9EEC-E1DE82CEE704}" destId="{BDA8C84B-40AF-4107-83B0-1C526B49DFD6}" srcOrd="0" destOrd="0" presId="urn:microsoft.com/office/officeart/2005/8/layout/vList2"/>
    <dgm:cxn modelId="{01AD0FF4-93AA-4989-852F-E0E5D3EE5E50}" srcId="{90119837-5B71-4D44-BB01-DB0B084933C8}" destId="{CC00A824-26D9-4CDC-9EEC-E1DE82CEE704}" srcOrd="5" destOrd="0" parTransId="{64E62DEF-8310-49AA-AE4D-8496EAF285AA}" sibTransId="{B7D4A446-15F2-438D-9D90-292FED9F9BBA}"/>
    <dgm:cxn modelId="{1BA6B4BF-E56B-4CD3-AFE4-06913691918D}" type="presParOf" srcId="{ED5DCCC5-BCA8-4491-AA37-BAF153ECA184}" destId="{A9DD881E-A532-414B-870C-8ADE2076F78C}" srcOrd="0" destOrd="0" presId="urn:microsoft.com/office/officeart/2005/8/layout/vList2"/>
    <dgm:cxn modelId="{E6810356-F558-44E7-B1BB-CCC75CC4DFE5}" type="presParOf" srcId="{ED5DCCC5-BCA8-4491-AA37-BAF153ECA184}" destId="{CD5F6E02-AD43-4E7A-935B-DDF5D6C74800}" srcOrd="1" destOrd="0" presId="urn:microsoft.com/office/officeart/2005/8/layout/vList2"/>
    <dgm:cxn modelId="{296E3E00-A6F4-4B49-8162-7D6B968FB52D}" type="presParOf" srcId="{ED5DCCC5-BCA8-4491-AA37-BAF153ECA184}" destId="{81203336-F3DE-4B3A-BCF4-0F68C23AC2BB}" srcOrd="2" destOrd="0" presId="urn:microsoft.com/office/officeart/2005/8/layout/vList2"/>
    <dgm:cxn modelId="{D1549BAE-B8D4-44CC-8070-058452BF1D77}" type="presParOf" srcId="{ED5DCCC5-BCA8-4491-AA37-BAF153ECA184}" destId="{19B3352D-2AA9-4987-B174-CAF3E7905A56}" srcOrd="3" destOrd="0" presId="urn:microsoft.com/office/officeart/2005/8/layout/vList2"/>
    <dgm:cxn modelId="{5404EB3E-6877-44AD-8533-DC6737EF387A}" type="presParOf" srcId="{ED5DCCC5-BCA8-4491-AA37-BAF153ECA184}" destId="{D64CB5D5-837D-47FC-9E42-A26D800BC695}" srcOrd="4" destOrd="0" presId="urn:microsoft.com/office/officeart/2005/8/layout/vList2"/>
    <dgm:cxn modelId="{E8433CBE-E34E-4911-A2D2-4C3F2AFFB21D}" type="presParOf" srcId="{ED5DCCC5-BCA8-4491-AA37-BAF153ECA184}" destId="{F4FCA068-AEAB-4EBE-9017-763EDB67A04F}" srcOrd="5" destOrd="0" presId="urn:microsoft.com/office/officeart/2005/8/layout/vList2"/>
    <dgm:cxn modelId="{17E10A1C-9E81-471A-924F-189CA9D697DC}" type="presParOf" srcId="{ED5DCCC5-BCA8-4491-AA37-BAF153ECA184}" destId="{0600F239-95D4-4660-AE71-2DB3A6918988}" srcOrd="6" destOrd="0" presId="urn:microsoft.com/office/officeart/2005/8/layout/vList2"/>
    <dgm:cxn modelId="{78217DEE-8735-471B-A05B-40E797E28297}" type="presParOf" srcId="{ED5DCCC5-BCA8-4491-AA37-BAF153ECA184}" destId="{9EE176A3-27B4-4C2B-8C78-D65F8D5777CE}" srcOrd="7" destOrd="0" presId="urn:microsoft.com/office/officeart/2005/8/layout/vList2"/>
    <dgm:cxn modelId="{34CAD3FE-57F4-4995-95D2-8878AC9CC3F8}" type="presParOf" srcId="{ED5DCCC5-BCA8-4491-AA37-BAF153ECA184}" destId="{A27B982E-1A3C-4EA2-A992-E4CC75112BB7}" srcOrd="8" destOrd="0" presId="urn:microsoft.com/office/officeart/2005/8/layout/vList2"/>
    <dgm:cxn modelId="{5F8C9C90-A64C-4C02-91A0-C923F59FF0D9}" type="presParOf" srcId="{ED5DCCC5-BCA8-4491-AA37-BAF153ECA184}" destId="{CD79C234-8932-48BF-AB7B-9FEE2A70112B}" srcOrd="9" destOrd="0" presId="urn:microsoft.com/office/officeart/2005/8/layout/vList2"/>
    <dgm:cxn modelId="{708DBADC-7DBD-4F95-BE95-60CF1EC39E85}" type="presParOf" srcId="{ED5DCCC5-BCA8-4491-AA37-BAF153ECA184}" destId="{BDA8C84B-40AF-4107-83B0-1C526B49DFD6}" srcOrd="10" destOrd="0" presId="urn:microsoft.com/office/officeart/2005/8/layout/vList2"/>
    <dgm:cxn modelId="{9AFCA865-D8E3-462C-9408-27E9AB85FF39}" type="presParOf" srcId="{ED5DCCC5-BCA8-4491-AA37-BAF153ECA184}" destId="{DE655286-667E-44CC-9394-DE53EC704E7F}" srcOrd="11" destOrd="0" presId="urn:microsoft.com/office/officeart/2005/8/layout/vList2"/>
    <dgm:cxn modelId="{073566AE-7105-4373-A918-CDE98777117F}" type="presParOf" srcId="{ED5DCCC5-BCA8-4491-AA37-BAF153ECA184}" destId="{3E77CBD6-D857-4E1E-B09D-FFC26A0C44D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0479"/>
          <a:ext cx="441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nsolas"/>
            </a:rPr>
            <a:t>Azure Service Bus</a:t>
          </a:r>
          <a:endParaRPr lang="en-US" sz="3200" kern="1200" dirty="0"/>
        </a:p>
      </dsp:txBody>
      <dsp:txXfrm>
        <a:off x="37467" y="67946"/>
        <a:ext cx="4344666" cy="692586"/>
      </dsp:txXfrm>
    </dsp:sp>
    <dsp:sp modelId="{81203336-F3DE-4B3A-BCF4-0F68C23AC2BB}">
      <dsp:nvSpPr>
        <dsp:cNvPr id="0" name=""/>
        <dsp:cNvSpPr/>
      </dsp:nvSpPr>
      <dsp:spPr>
        <a:xfrm>
          <a:off x="0" y="890159"/>
          <a:ext cx="441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nsolas"/>
            </a:rPr>
            <a:t>Rabbit MQ</a:t>
          </a:r>
          <a:endParaRPr lang="en-US" sz="3200" kern="1200" dirty="0"/>
        </a:p>
      </dsp:txBody>
      <dsp:txXfrm>
        <a:off x="37467" y="927626"/>
        <a:ext cx="4344666" cy="692586"/>
      </dsp:txXfrm>
    </dsp:sp>
    <dsp:sp modelId="{D64CB5D5-837D-47FC-9E42-A26D800BC695}">
      <dsp:nvSpPr>
        <dsp:cNvPr id="0" name=""/>
        <dsp:cNvSpPr/>
      </dsp:nvSpPr>
      <dsp:spPr>
        <a:xfrm>
          <a:off x="0" y="1749839"/>
          <a:ext cx="441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nsolas"/>
            </a:rPr>
            <a:t>SQL Server</a:t>
          </a:r>
          <a:endParaRPr lang="en-US" sz="3200" kern="1200" dirty="0"/>
        </a:p>
      </dsp:txBody>
      <dsp:txXfrm>
        <a:off x="37467" y="1787306"/>
        <a:ext cx="4344666" cy="692586"/>
      </dsp:txXfrm>
    </dsp:sp>
    <dsp:sp modelId="{E777AA2C-9C32-41AD-9A5B-9E1252BE5EB1}">
      <dsp:nvSpPr>
        <dsp:cNvPr id="0" name=""/>
        <dsp:cNvSpPr/>
      </dsp:nvSpPr>
      <dsp:spPr>
        <a:xfrm>
          <a:off x="0" y="2609520"/>
          <a:ext cx="441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nsolas"/>
            </a:rPr>
            <a:t>Redis List</a:t>
          </a:r>
        </a:p>
      </dsp:txBody>
      <dsp:txXfrm>
        <a:off x="37467" y="2646987"/>
        <a:ext cx="4344666" cy="692586"/>
      </dsp:txXfrm>
    </dsp:sp>
    <dsp:sp modelId="{9BB8DF83-DCCE-4551-9968-CA9121A4F407}">
      <dsp:nvSpPr>
        <dsp:cNvPr id="0" name=""/>
        <dsp:cNvSpPr/>
      </dsp:nvSpPr>
      <dsp:spPr>
        <a:xfrm>
          <a:off x="0" y="3469200"/>
          <a:ext cx="441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nsolas"/>
            </a:rPr>
            <a:t>...</a:t>
          </a:r>
        </a:p>
      </dsp:txBody>
      <dsp:txXfrm>
        <a:off x="37467" y="3506667"/>
        <a:ext cx="4344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6374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Azure AD</a:t>
          </a:r>
          <a:endParaRPr lang="en-US" sz="2000" kern="1200" dirty="0"/>
        </a:p>
      </dsp:txBody>
      <dsp:txXfrm>
        <a:off x="23417" y="59791"/>
        <a:ext cx="4372766" cy="432866"/>
      </dsp:txXfrm>
    </dsp:sp>
    <dsp:sp modelId="{CD5F6E02-AD43-4E7A-935B-DDF5D6C74800}">
      <dsp:nvSpPr>
        <dsp:cNvPr id="0" name=""/>
        <dsp:cNvSpPr/>
      </dsp:nvSpPr>
      <dsp:spPr>
        <a:xfrm>
          <a:off x="0" y="516075"/>
          <a:ext cx="44196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onsolas"/>
            </a:rPr>
            <a:t>Pod Identity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onsolas"/>
            </a:rPr>
            <a:t>Workload Identity</a:t>
          </a:r>
          <a:endParaRPr lang="en-US" sz="1600" kern="1200" dirty="0"/>
        </a:p>
      </dsp:txBody>
      <dsp:txXfrm>
        <a:off x="0" y="516075"/>
        <a:ext cx="4419600" cy="548550"/>
      </dsp:txXfrm>
    </dsp:sp>
    <dsp:sp modelId="{81203336-F3DE-4B3A-BCF4-0F68C23AC2BB}">
      <dsp:nvSpPr>
        <dsp:cNvPr id="0" name=""/>
        <dsp:cNvSpPr/>
      </dsp:nvSpPr>
      <dsp:spPr>
        <a:xfrm>
          <a:off x="0" y="10646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Azure KeyVault</a:t>
          </a:r>
          <a:endParaRPr lang="en-US" sz="2000" kern="1200" dirty="0"/>
        </a:p>
      </dsp:txBody>
      <dsp:txXfrm>
        <a:off x="23417" y="1088042"/>
        <a:ext cx="4372766" cy="432866"/>
      </dsp:txXfrm>
    </dsp:sp>
    <dsp:sp modelId="{D64CB5D5-837D-47FC-9E42-A26D800BC695}">
      <dsp:nvSpPr>
        <dsp:cNvPr id="0" name=""/>
        <dsp:cNvSpPr/>
      </dsp:nvSpPr>
      <dsp:spPr>
        <a:xfrm>
          <a:off x="0" y="16019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EKS Pod Identity</a:t>
          </a:r>
          <a:endParaRPr lang="en-US" sz="2000" kern="1200" dirty="0"/>
        </a:p>
      </dsp:txBody>
      <dsp:txXfrm>
        <a:off x="23417" y="1625342"/>
        <a:ext cx="4372766" cy="432866"/>
      </dsp:txXfrm>
    </dsp:sp>
    <dsp:sp modelId="{0600F239-95D4-4660-AE71-2DB3A6918988}">
      <dsp:nvSpPr>
        <dsp:cNvPr id="0" name=""/>
        <dsp:cNvSpPr/>
      </dsp:nvSpPr>
      <dsp:spPr>
        <a:xfrm>
          <a:off x="0" y="21392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Hashicorp Vault</a:t>
          </a:r>
        </a:p>
      </dsp:txBody>
      <dsp:txXfrm>
        <a:off x="23417" y="2162642"/>
        <a:ext cx="4372766" cy="432866"/>
      </dsp:txXfrm>
    </dsp:sp>
    <dsp:sp modelId="{A27B982E-1A3C-4EA2-A992-E4CC75112BB7}">
      <dsp:nvSpPr>
        <dsp:cNvPr id="0" name=""/>
        <dsp:cNvSpPr/>
      </dsp:nvSpPr>
      <dsp:spPr>
        <a:xfrm>
          <a:off x="0" y="26765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Environment Variables</a:t>
          </a:r>
        </a:p>
      </dsp:txBody>
      <dsp:txXfrm>
        <a:off x="23417" y="2699942"/>
        <a:ext cx="4372766" cy="432866"/>
      </dsp:txXfrm>
    </dsp:sp>
    <dsp:sp modelId="{BDA8C84B-40AF-4107-83B0-1C526B49DFD6}">
      <dsp:nvSpPr>
        <dsp:cNvPr id="0" name=""/>
        <dsp:cNvSpPr/>
      </dsp:nvSpPr>
      <dsp:spPr>
        <a:xfrm>
          <a:off x="0" y="32138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K8 Secrets</a:t>
          </a:r>
        </a:p>
      </dsp:txBody>
      <dsp:txXfrm>
        <a:off x="23417" y="3237242"/>
        <a:ext cx="4372766" cy="432866"/>
      </dsp:txXfrm>
    </dsp:sp>
    <dsp:sp modelId="{3E77CBD6-D857-4E1E-B09D-FFC26A0C44DF}">
      <dsp:nvSpPr>
        <dsp:cNvPr id="0" name=""/>
        <dsp:cNvSpPr/>
      </dsp:nvSpPr>
      <dsp:spPr>
        <a:xfrm>
          <a:off x="0" y="3751125"/>
          <a:ext cx="441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/>
            </a:rPr>
            <a:t>...</a:t>
          </a:r>
        </a:p>
      </dsp:txBody>
      <dsp:txXfrm>
        <a:off x="23417" y="3774542"/>
        <a:ext cx="4372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mi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keda-deploy-add-on-cl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keda-deploy-add-on-c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8/concepts/scaling-deployments/#leverage-the-container-lifecycle" TargetMode="External"/><Relationship Id="rId2" Type="http://schemas.openxmlformats.org/officeDocument/2006/relationships/hyperlink" Target="https://kubernetes.io/docs/concepts/containers/container-lifecycle-hoo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da.sh/docs/2.8/concepts/scaling-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ervice-bus-messaging/service-bus-federation-replicator-functions" TargetMode="External"/><Relationship Id="rId2" Type="http://schemas.openxmlformats.org/officeDocument/2006/relationships/hyperlink" Target="https://learn.microsoft.com/en-us/azure/service-bus-messaging/service-bus-federation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service-bus-messaging/service-bus-federation-patter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dacore/sample-dotnet-worker-servicebus-queue" TargetMode="External"/><Relationship Id="rId2" Type="http://schemas.openxmlformats.org/officeDocument/2006/relationships/hyperlink" Target="http://Khttps:/keda.s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api/system.runtime.interopservices.posixsignalregistration.create?view=net-6.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rmico/k8aks-keda-testin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keda.sh/docs/2.8/scalers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keda.sh/docs/2.8/authentication-provider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Resilient Applications w/Queues, KEDA, and K8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Zack Moore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https://github.com/ormico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/>
              <a:t>Sep 2022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B65-2903-37CA-E7B0-DE13EA7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15A2-31A1-7291-F646-9D946D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Azure Kubernetes Service (AKS)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AKS build in integration to install KEDA</a:t>
            </a:r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  <a:hlinkClick r:id="rId2"/>
              </a:rPr>
              <a:t>https://learn.microsoft.com/en-us/azure/aks/keda-deploy-add-on-cli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8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69AD-A369-A89B-3B73-80614C46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6196-9B2A-6ED6-D298-DB4519A5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C#</a:t>
            </a:r>
          </a:p>
          <a:p>
            <a:pPr lvl="1"/>
            <a:r>
              <a:rPr lang="en-US" sz="2800" dirty="0"/>
              <a:t>Microservices</a:t>
            </a:r>
          </a:p>
          <a:p>
            <a:r>
              <a:rPr lang="en-US" sz="3200" dirty="0"/>
              <a:t>K8</a:t>
            </a:r>
          </a:p>
          <a:p>
            <a:pPr lvl="1"/>
            <a:r>
              <a:rPr lang="en-US" sz="2800" dirty="0"/>
              <a:t>Deployment</a:t>
            </a:r>
          </a:p>
          <a:p>
            <a:pPr lvl="1"/>
            <a:r>
              <a:rPr lang="en-US" sz="2800" dirty="0"/>
              <a:t>Secrets</a:t>
            </a:r>
          </a:p>
          <a:p>
            <a:pPr lvl="1">
              <a:buFont typeface="Consolas" pitchFamily="34" charset="0"/>
            </a:pPr>
            <a:r>
              <a:rPr lang="en-US" sz="2800" dirty="0"/>
              <a:t>KEDA </a:t>
            </a:r>
          </a:p>
          <a:p>
            <a:pPr lvl="2"/>
            <a:r>
              <a:rPr lang="en-US" sz="2400" dirty="0" err="1">
                <a:ea typeface="+mn-lt"/>
                <a:cs typeface="+mn-lt"/>
              </a:rPr>
              <a:t>ScaledObject</a:t>
            </a:r>
            <a:endParaRPr lang="en-US" sz="2400"/>
          </a:p>
          <a:p>
            <a:pPr lvl="2"/>
            <a:r>
              <a:rPr lang="en-US" sz="2400" dirty="0" err="1">
                <a:ea typeface="+mn-lt"/>
                <a:cs typeface="+mn-lt"/>
              </a:rPr>
              <a:t>TriggerAuthentication</a:t>
            </a:r>
            <a:endParaRPr lang="en-US" sz="2000" dirty="0" err="1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5E6B-E118-DBD4-AB3D-8CE6EF80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011-2EF9-FABA-E8ED-4BAD64B9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KEDA has good instructions for installing into your cluster, but Azure has integration with KEDA and it's own set of instructions (preview).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https://learn.microsoft.com/en-us/azure/aks/keda-deploy-add-on-cli</a:t>
            </a:r>
            <a:endParaRPr lang="en-US" dirty="0">
              <a:ea typeface="+mn-lt"/>
              <a:cs typeface="+mn-lt"/>
            </a:endParaRPr>
          </a:p>
          <a:p>
            <a:pPr>
              <a:buFont typeface="Arial" pitchFamily="49" charset="0"/>
              <a:buChar char="▪"/>
            </a:pPr>
            <a:r>
              <a:rPr lang="en-US" dirty="0">
                <a:ea typeface="+mn-lt"/>
                <a:cs typeface="+mn-lt"/>
              </a:rPr>
              <a:t>Enable the KEDA Add-in in Azure CLI</a:t>
            </a:r>
          </a:p>
          <a:p>
            <a:pPr>
              <a:buNone/>
            </a:pPr>
            <a:r>
              <a:rPr lang="en-US" dirty="0" err="1">
                <a:latin typeface="Consolas"/>
                <a:ea typeface="+mn-lt"/>
                <a:cs typeface="+mn-lt"/>
              </a:rPr>
              <a:t>az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aks</a:t>
            </a:r>
            <a:r>
              <a:rPr lang="en-US" dirty="0">
                <a:latin typeface="Consolas"/>
                <a:ea typeface="+mn-lt"/>
                <a:cs typeface="+mn-lt"/>
              </a:rPr>
              <a:t> create \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--resource-group </a:t>
            </a:r>
            <a:r>
              <a:rPr lang="en-US" dirty="0" err="1">
                <a:latin typeface="Consolas"/>
                <a:ea typeface="+mn-lt"/>
                <a:cs typeface="+mn-lt"/>
              </a:rPr>
              <a:t>myResourceGroup</a:t>
            </a:r>
            <a:r>
              <a:rPr lang="en-US" dirty="0">
                <a:latin typeface="Consolas"/>
                <a:ea typeface="+mn-lt"/>
                <a:cs typeface="+mn-lt"/>
              </a:rPr>
              <a:t> \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--name </a:t>
            </a:r>
            <a:r>
              <a:rPr lang="en-US" dirty="0" err="1">
                <a:latin typeface="Consolas"/>
                <a:ea typeface="+mn-lt"/>
                <a:cs typeface="+mn-lt"/>
              </a:rPr>
              <a:t>myAKSCluster</a:t>
            </a:r>
            <a:r>
              <a:rPr lang="en-US" dirty="0">
                <a:latin typeface="Consolas"/>
                <a:ea typeface="+mn-lt"/>
                <a:cs typeface="+mn-lt"/>
              </a:rPr>
              <a:t> \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--enable-</a:t>
            </a:r>
            <a:r>
              <a:rPr lang="en-US" dirty="0" err="1">
                <a:latin typeface="Consolas"/>
                <a:ea typeface="+mn-lt"/>
                <a:cs typeface="+mn-lt"/>
              </a:rPr>
              <a:t>keda</a:t>
            </a:r>
            <a:endParaRPr lang="en-US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74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CDD9-A895-E084-C5A0-F814E91A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90" y="649448"/>
            <a:ext cx="3322922" cy="848552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8244A1D-0A92-DB87-BAB6-0A0FE93E3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380" y="274073"/>
            <a:ext cx="8235722" cy="6424885"/>
          </a:xfrm>
        </p:spPr>
      </p:pic>
    </p:spTree>
    <p:extLst>
      <p:ext uri="{BB962C8B-B14F-4D97-AF65-F5344CB8AC3E}">
        <p14:creationId xmlns:p14="http://schemas.microsoft.com/office/powerpoint/2010/main" val="41359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CDD9-A895-E084-C5A0-F814E91A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12" y="274638"/>
            <a:ext cx="9316100" cy="5041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ScaledObject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4DAE03B-0663-5677-98B9-64D0C5C8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432" y="892001"/>
            <a:ext cx="9313839" cy="5756307"/>
          </a:xfrm>
        </p:spPr>
      </p:pic>
    </p:spTree>
    <p:extLst>
      <p:ext uri="{BB962C8B-B14F-4D97-AF65-F5344CB8AC3E}">
        <p14:creationId xmlns:p14="http://schemas.microsoft.com/office/powerpoint/2010/main" val="27680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CDD9-A895-E084-C5A0-F814E91A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12" y="274638"/>
            <a:ext cx="9316100" cy="1071412"/>
          </a:xfrm>
        </p:spPr>
        <p:txBody>
          <a:bodyPr>
            <a:normAutofit/>
          </a:bodyPr>
          <a:lstStyle/>
          <a:p>
            <a:r>
              <a:rPr lang="en-US" dirty="0" err="1"/>
              <a:t>ScaledObject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7A78-F800-E468-732C-A4247232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MinReplicaCount</a:t>
            </a:r>
            <a:r>
              <a:rPr lang="en-US" dirty="0"/>
              <a:t>: Define how many minimum replicas you want</a:t>
            </a:r>
          </a:p>
          <a:p>
            <a:pPr lvl="1"/>
            <a:r>
              <a:rPr lang="en-US" dirty="0"/>
              <a:t>Defaults to Zero but an Application may want to wait until a minimum amount of work is queued before spinning up workers.</a:t>
            </a:r>
          </a:p>
          <a:p>
            <a:r>
              <a:rPr lang="en-US" dirty="0" err="1"/>
              <a:t>MaxReplicaCount</a:t>
            </a:r>
            <a:r>
              <a:rPr lang="en-US" dirty="0"/>
              <a:t>: Define the maximum replicas</a:t>
            </a:r>
          </a:p>
          <a:p>
            <a:r>
              <a:rPr lang="en-US" dirty="0" err="1"/>
              <a:t>CooldownPeriod</a:t>
            </a:r>
            <a:r>
              <a:rPr lang="en-US" dirty="0"/>
              <a:t>: How long to wait before scaling back down once incoming work items goes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CDD9-A895-E084-C5A0-F814E91A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12" y="274638"/>
            <a:ext cx="9316100" cy="1122062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TriggerAuthentication</a:t>
            </a:r>
            <a:endParaRPr lang="en-US" dirty="0" err="1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A4450FF-9A7F-D587-DFC9-3E7DFB78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07" y="1927807"/>
            <a:ext cx="7293272" cy="31680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44C7A-C7DE-3E49-7695-312909B106FB}"/>
              </a:ext>
            </a:extLst>
          </p:cNvPr>
          <p:cNvSpPr txBox="1"/>
          <p:nvPr/>
        </p:nvSpPr>
        <p:spPr>
          <a:xfrm>
            <a:off x="1239092" y="5323042"/>
            <a:ext cx="7730925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Connects the Scaler Plugin to the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67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B65-2903-37CA-E7B0-DE13EA7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15A2-31A1-7291-F646-9D946D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B65-2903-37CA-E7B0-DE13EA7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15A2-31A1-7291-F646-9D946D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Scenario</a:t>
            </a:r>
          </a:p>
          <a:p>
            <a:pPr marL="457200" indent="-457200">
              <a:buAutoNum type="arabicPeriod"/>
            </a:pPr>
            <a:r>
              <a:rPr lang="en-US" dirty="0"/>
              <a:t>Deployment is scaled to Zero.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New Work Comes in for Tasks that take several hours to complete.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KEDA scales deployment up.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Workers take up work items and begin processing.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Time goes by and KEDA sees that the Work Item Queue is empty, so KEDA wants to Scale Deployment back down.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PROBLEM: Workers are still completing their tasks!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25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B65-2903-37CA-E7B0-DE13EA76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15A2-31A1-7291-F646-9D946D9A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7660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K8 Lifecycle Hooks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https://kubernetes.io/docs/concepts/containers/container-lifecycle-hooks/</a:t>
            </a:r>
            <a:endParaRPr lang="en-US"/>
          </a:p>
          <a:p>
            <a:pPr>
              <a:buFont typeface="Arial" pitchFamily="49" charset="0"/>
              <a:buChar char="▪"/>
            </a:pPr>
            <a:r>
              <a:rPr lang="en-US" dirty="0">
                <a:ea typeface="+mn-lt"/>
                <a:cs typeface="+mn-lt"/>
              </a:rPr>
              <a:t>SIGINT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https://keda.sh/docs/2.8/concepts/scaling-deployments/#leverage-the-container-lifecycle</a:t>
            </a:r>
            <a:endParaRPr lang="en-US" dirty="0">
              <a:ea typeface="+mn-lt"/>
              <a:cs typeface="+mn-lt"/>
            </a:endParaRPr>
          </a:p>
          <a:p>
            <a:pPr>
              <a:buFont typeface="Arial" pitchFamily="49" charset="0"/>
              <a:buChar char="▪"/>
            </a:pPr>
            <a:r>
              <a:rPr lang="en-US" dirty="0">
                <a:ea typeface="+mn-lt"/>
                <a:cs typeface="+mn-lt"/>
              </a:rPr>
              <a:t>As Jobs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https://keda.sh/docs/2.8/concepts/scaling-jobs/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Font typeface="Arial" pitchFamily="49" charset="0"/>
              <a:buChar char="▪"/>
            </a:pPr>
            <a:endParaRPr lang="en-US" dirty="0">
              <a:ea typeface="+mn-lt"/>
              <a:cs typeface="+mn-lt"/>
            </a:endParaRPr>
          </a:p>
          <a:p>
            <a:pPr>
              <a:buFont typeface="Arial" pitchFamily="49" charset="0"/>
              <a:buChar char="▪"/>
            </a:pP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8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81215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Zack Moore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EC10-0F27-4DCE-788A-29386A49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Multi-Cluster or Failover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1F4A-D03E-F4C6-A8EE-A8ED1ED9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Message Replication and cross-Region Federation</a:t>
            </a:r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  <a:hlinkClick r:id="rId2"/>
              </a:rPr>
              <a:t>https://learn.microsoft.com/en-us/azure/service-bus-messaging/service-bus-federation-overview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https://learn.microsoft.com/en-us/azure/service-bus-messaging/service-bus-federation-replicator-functions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Font typeface="Arial" pitchFamily="49" charset="0"/>
              <a:buChar char="▪"/>
            </a:pPr>
            <a:r>
              <a:rPr lang="en-US" dirty="0"/>
              <a:t>Message Replication Task Patterns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https://learn.microsoft.com/en-us/azure/service-bus-messaging/service-bus-federation-patterns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C8A0-BD1B-2B74-6831-2B3A828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Federation Pattern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0AB328-E888-F86D-9310-E51DD811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585" y="1631491"/>
            <a:ext cx="7527972" cy="45407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0DB30-DF8D-7A50-7D9A-E99FC110BF4E}"/>
              </a:ext>
            </a:extLst>
          </p:cNvPr>
          <p:cNvSpPr txBox="1"/>
          <p:nvPr/>
        </p:nvSpPr>
        <p:spPr>
          <a:xfrm>
            <a:off x="2098871" y="6283971"/>
            <a:ext cx="751802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Diagram Example from Microsoft</a:t>
            </a:r>
            <a:r>
              <a:rPr lang="en-US" sz="1100" dirty="0"/>
              <a:t>(TM)</a:t>
            </a:r>
          </a:p>
        </p:txBody>
      </p:sp>
    </p:spTree>
    <p:extLst>
      <p:ext uri="{BB962C8B-B14F-4D97-AF65-F5344CB8AC3E}">
        <p14:creationId xmlns:p14="http://schemas.microsoft.com/office/powerpoint/2010/main" val="1690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44CA-E70A-82DB-27A1-DEE3A1C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0817-3C11-0654-E4E1-8088FB7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KEDA - https://keda.sh/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KEDA Service Bus Examples - https://github.com/kedacore/sample-dotnet-worker-servicebus-queue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.NET 6 POSIX Signal Handling - https://learn.microsoft.com/en-us/dotnet/api/system.runtime.interopservices.posixsignalregistration.create?view=net-6.0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Thank-you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592" y="3429000"/>
            <a:ext cx="4109886" cy="27432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Code and Slides can be found here:</a:t>
            </a:r>
          </a:p>
          <a:p>
            <a:pPr algn="ctr"/>
            <a:r>
              <a:rPr lang="en-US" sz="2800" dirty="0">
                <a:ea typeface="+mn-lt"/>
                <a:cs typeface="+mn-lt"/>
                <a:hlinkClick r:id="rId2"/>
              </a:rPr>
              <a:t>https://github.com/ormico/k8aks-keda-testing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/>
          </a:p>
        </p:txBody>
      </p:sp>
      <p:pic>
        <p:nvPicPr>
          <p:cNvPr id="3" name="Picture 4" descr="A person wearing headphones&#10;&#10;Description automatically generated">
            <a:extLst>
              <a:ext uri="{FF2B5EF4-FFF2-40B4-BE49-F238E27FC236}">
                <a16:creationId xmlns:a16="http://schemas.microsoft.com/office/drawing/2014/main" id="{AED0DE8B-08EE-1592-1DCB-7308DBD8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6633" y="1905000"/>
            <a:ext cx="4036058" cy="4038600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Resilient Applications w/Queues, KEDA, and K8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Modern Applications receive a lot of different signals but must remain responsive to Users while also not losing track of everything that is going on.</a:t>
            </a:r>
          </a:p>
          <a:p>
            <a:r>
              <a:rPr lang="en-US" dirty="0"/>
              <a:t>Applications must also deal with real limits on Resources. </a:t>
            </a:r>
          </a:p>
          <a:p>
            <a:pPr lvl="1"/>
            <a:r>
              <a:rPr lang="en-US" dirty="0"/>
              <a:t>Everything can't run at Maximum CPU/RAM and unlimited Replicas.</a:t>
            </a:r>
          </a:p>
          <a:p>
            <a:r>
              <a:rPr lang="en-US" dirty="0"/>
              <a:t>Applications must stay up and maintain consistency even when parts may be over stressed or go down.</a:t>
            </a:r>
          </a:p>
          <a:p>
            <a:pPr lvl="1"/>
            <a:r>
              <a:rPr lang="en-US" dirty="0"/>
              <a:t>Not only do you not want to lose data but you also don't want to duplicate data if writes are retried or systems go in and out of sync.</a:t>
            </a:r>
          </a:p>
        </p:txBody>
      </p:sp>
    </p:spTree>
    <p:extLst>
      <p:ext uri="{BB962C8B-B14F-4D97-AF65-F5344CB8AC3E}">
        <p14:creationId xmlns:p14="http://schemas.microsoft.com/office/powerpoint/2010/main" val="11207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in/First out</a:t>
            </a:r>
          </a:p>
          <a:p>
            <a:r>
              <a:rPr lang="en-US" dirty="0"/>
              <a:t>Allows Applications to decouple Submission of a Task from Handling the Completion of a Job</a:t>
            </a:r>
          </a:p>
          <a:p>
            <a:r>
              <a:rPr lang="en-US" dirty="0"/>
              <a:t>Can be used to Distribute Work across Multiple Workers</a:t>
            </a:r>
          </a:p>
          <a:p>
            <a:r>
              <a:rPr lang="en-US" dirty="0"/>
              <a:t>Can be Transactional</a:t>
            </a:r>
          </a:p>
          <a:p>
            <a:pPr marL="575945" lvl="1"/>
            <a:r>
              <a:rPr lang="en-US" dirty="0"/>
              <a:t>Read At Most Once vs At Least Once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C1BAFFD-A07B-C402-69F9-756770CF5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7184" y="1905000"/>
            <a:ext cx="2718860" cy="42672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 Cases for Queues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Routing Notifications</a:t>
            </a:r>
          </a:p>
          <a:p>
            <a:r>
              <a:rPr lang="en-US" dirty="0"/>
              <a:t>Triggering Tasks</a:t>
            </a:r>
          </a:p>
          <a:p>
            <a:pPr marL="575945" lvl="1"/>
            <a:r>
              <a:rPr lang="en-US" dirty="0"/>
              <a:t>Recalculation Aggregations when New Data is loaded</a:t>
            </a:r>
          </a:p>
          <a:p>
            <a:pPr>
              <a:buFont typeface="Arial" pitchFamily="49" charset="0"/>
              <a:buChar char="▪"/>
            </a:pPr>
            <a:r>
              <a:rPr lang="en-US" dirty="0"/>
              <a:t>Buffer when one system can send tasks in batches faster than workers can handle.</a:t>
            </a:r>
          </a:p>
          <a:p>
            <a:r>
              <a:rPr lang="en-US" dirty="0"/>
              <a:t>Retry or buffer when a dependent system is down.</a:t>
            </a:r>
          </a:p>
        </p:txBody>
      </p:sp>
      <p:pic>
        <p:nvPicPr>
          <p:cNvPr id="14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39F01FC-59F0-401C-60AF-B7EBCABBF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7184" y="1905000"/>
            <a:ext cx="2718860" cy="4267200"/>
          </a:xfrm>
        </p:spPr>
      </p:pic>
    </p:spTree>
    <p:extLst>
      <p:ext uri="{BB962C8B-B14F-4D97-AF65-F5344CB8AC3E}">
        <p14:creationId xmlns:p14="http://schemas.microsoft.com/office/powerpoint/2010/main" val="2777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Readers &amp; Writers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should a Service decide how much resources it should dedicate to handling incoming work?</a:t>
            </a:r>
          </a:p>
          <a:p>
            <a:r>
              <a:rPr lang="en-US" dirty="0"/>
              <a:t>Will an Application have idle workers wasting resources during low utilization times?</a:t>
            </a:r>
          </a:p>
        </p:txBody>
      </p:sp>
      <p:pic>
        <p:nvPicPr>
          <p:cNvPr id="14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39F01FC-59F0-401C-60AF-B7EBCABBF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7184" y="1905000"/>
            <a:ext cx="2718860" cy="4267200"/>
          </a:xfrm>
        </p:spPr>
      </p:pic>
    </p:spTree>
    <p:extLst>
      <p:ext uri="{BB962C8B-B14F-4D97-AF65-F5344CB8AC3E}">
        <p14:creationId xmlns:p14="http://schemas.microsoft.com/office/powerpoint/2010/main" val="129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and Resource Balancing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Deployment Size</a:t>
            </a:r>
          </a:p>
          <a:p>
            <a:r>
              <a:rPr lang="en-US" dirty="0"/>
              <a:t>Scaling By Resource CPU/RAM</a:t>
            </a:r>
          </a:p>
          <a:p>
            <a:r>
              <a:rPr lang="en-US" dirty="0"/>
              <a:t>Better! Scaling By Work.</a:t>
            </a:r>
          </a:p>
        </p:txBody>
      </p:sp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93D74E-B357-3A2F-87A2-DD63C0C09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206" y="2238618"/>
            <a:ext cx="4416816" cy="3599963"/>
          </a:xfrm>
        </p:spPr>
      </p:pic>
    </p:spTree>
    <p:extLst>
      <p:ext uri="{BB962C8B-B14F-4D97-AF65-F5344CB8AC3E}">
        <p14:creationId xmlns:p14="http://schemas.microsoft.com/office/powerpoint/2010/main" val="17794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58656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Kubernetes Event-driven Autoscaling</a:t>
            </a:r>
            <a:endParaRPr lang="en-US" dirty="0"/>
          </a:p>
          <a:p>
            <a:r>
              <a:rPr lang="en-US" dirty="0"/>
              <a:t>Scale from Zero to N</a:t>
            </a:r>
          </a:p>
          <a:p>
            <a:r>
              <a:rPr lang="en-US" dirty="0"/>
              <a:t>Plugins for Scalers</a:t>
            </a:r>
          </a:p>
          <a:p>
            <a:r>
              <a:rPr lang="en-US" dirty="0">
                <a:ea typeface="+mn-lt"/>
                <a:cs typeface="+mn-lt"/>
                <a:hlinkClick r:id="rId7"/>
              </a:rPr>
              <a:t>https://keda.sh/docs/2.8/scalers/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Authentication Providers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Like Scalers, KEDA includes several plugins for Authenticating Scalers</a:t>
            </a:r>
          </a:p>
          <a:p>
            <a:r>
              <a:rPr lang="en-US" dirty="0">
                <a:ea typeface="+mn-lt"/>
                <a:cs typeface="+mn-lt"/>
                <a:hlinkClick r:id="rId7"/>
              </a:rPr>
              <a:t>https://keda.sh/docs/2.8/authentication-providers/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22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782</Words>
  <Application>Microsoft Office PowerPoint</Application>
  <PresentationFormat>Custom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Resilient Applications w/Queues, KEDA, and K8</vt:lpstr>
      <vt:lpstr>Introduction</vt:lpstr>
      <vt:lpstr>Resilient Applications w/Queues, KEDA, and K8</vt:lpstr>
      <vt:lpstr>Queues</vt:lpstr>
      <vt:lpstr>A few Use Cases for Queues</vt:lpstr>
      <vt:lpstr>Scaling Readers &amp; Writers</vt:lpstr>
      <vt:lpstr>Kubernetes and Resource Balancing</vt:lpstr>
      <vt:lpstr>KEDA</vt:lpstr>
      <vt:lpstr>KEDA Authentication Providers</vt:lpstr>
      <vt:lpstr>Demo Environment</vt:lpstr>
      <vt:lpstr>Demo Setup</vt:lpstr>
      <vt:lpstr>Installing KEDA</vt:lpstr>
      <vt:lpstr>Deployment</vt:lpstr>
      <vt:lpstr>ScaledObject</vt:lpstr>
      <vt:lpstr>ScaledObject</vt:lpstr>
      <vt:lpstr>TriggerAuthentication</vt:lpstr>
      <vt:lpstr>Demo</vt:lpstr>
      <vt:lpstr>Long Running Tasks</vt:lpstr>
      <vt:lpstr>Long Running Tasks</vt:lpstr>
      <vt:lpstr>Multi-Cluster or Failover Patterns</vt:lpstr>
      <vt:lpstr>Queue Federation Pattern</vt:lpstr>
      <vt:lpstr>Links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 AKS and KEDA</dc:title>
  <dc:creator>zack@zackmoore.xyz</dc:creator>
  <cp:lastModifiedBy>Zack Moore</cp:lastModifiedBy>
  <cp:revision>515</cp:revision>
  <dcterms:created xsi:type="dcterms:W3CDTF">2022-09-10T22:59:23Z</dcterms:created>
  <dcterms:modified xsi:type="dcterms:W3CDTF">2023-02-14T07:09:31Z</dcterms:modified>
</cp:coreProperties>
</file>