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437"/>
    <a:srgbClr val="EE6443"/>
    <a:srgbClr val="335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9"/>
    <p:restoredTop sz="94689"/>
  </p:normalViewPr>
  <p:slideViewPr>
    <p:cSldViewPr snapToGrid="0">
      <p:cViewPr varScale="1">
        <p:scale>
          <a:sx n="143" d="100"/>
          <a:sy n="143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602B-5666-9468-0739-BEBAAFD6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D83A7-E457-C2FE-9BBB-122F950D0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5705B-9284-C275-EDE3-4F513122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9E16-F454-01C1-77F9-DE2A41A2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F35B-F192-4937-3889-1F26DB41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5278-9DD5-4B06-CF0F-67795EB4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73DA1-DD1A-EA2C-C014-0D68A667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F038-4EBA-4D21-E6FB-17D9D2FF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D0EA-420B-6E3F-F2D5-3710F9F8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8422-4A15-1C5F-2F1F-3608EC26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1E0E1-80A4-8DA6-B2F2-7F3BA535B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501F-1225-298C-2B4E-22BD5D5AC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EE53-D6AB-4CFD-7D26-3D773F8C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0C7C-B414-9785-471B-E0969881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FE5D-5145-57E3-EB22-0213EA35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8074-616C-F589-3683-B1975DDB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90DA-9597-2868-C3C0-E81A5C8A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57C8-A2A9-0053-3EFC-9FDC5DBC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C2DF-FEAA-623F-1493-9CC163B5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7D08-2FFF-0CAB-814F-4A8C8570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8FE9-39D7-F643-3BE9-07B805C0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6B1C8-6BFC-FC3D-6074-0704FCDC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C39D-A0B6-3BC8-AD91-D5264B4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C8F5-9DE0-E4AB-39E0-4B3999ED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7D00-A6F9-C86F-FE51-559961C8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A61-6D68-0007-51DE-598DCA51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C6D2-4B56-0E51-D4A6-1A43C8202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90425-7A0D-C368-9322-691AA2E5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F2ACB-F482-56A3-1FF5-84625481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1B3D0-E175-67E7-64B6-809446CE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5660-6BA3-1837-C850-36915868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9B8-D537-7FFE-1C90-59B1F5EE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7ED2-F4CA-7A6E-7B43-9E01FFD9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345F3-63C7-A470-1893-F4C47F25F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07219-682D-B821-A742-BADFBEE80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4C43E-F40C-E3A8-85ED-EE4D47E68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BB5C5-38E8-25ED-40F1-6BF35663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FFB50-734C-6473-DBF4-75BE26ED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2AFF-8EDE-A187-6774-D9BA73AB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F6E8-0206-3134-BFAD-8CF567C2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159F-D30D-ACB5-3373-49B006F3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DC3D1-5332-D33D-8E5D-0D4F20D6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9E812-0A05-F609-B84F-0BF38F45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678A9-AE8B-5675-374D-E584314A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81C1E-801A-BA86-9D01-0833E3C5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E38D7-20E9-CD10-F431-F7F436D2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C951-7CCD-46A6-A291-F82AB376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0E3A-8222-3986-0D66-3A50BA82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AA454-723C-DE90-D5A7-06673224E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89704-AAD3-03E2-950B-6F8DDB89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DBA8-113B-0A5B-7839-755F1AB1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ACA6-955E-F96F-9C57-72702E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D0AF-40DE-1521-2437-7767523E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6DC61-E6C5-8672-BE09-2967E7300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9E203-81B5-F0AC-43C3-88522CDE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2E945-1DB8-6976-F753-89494F91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01069-49C8-1F97-E4C6-4023A32A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518FF-929F-2DB3-919D-3C7FFD8A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8B3B0-5930-CC75-E81A-1539EA2D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C9B8-E37D-6695-0E1F-5AFFFCE6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E797-45CC-24C8-1A9C-9BE50C042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E0442-8D83-6C41-A393-4974A8AB106E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297C-C7ED-E9AA-F943-BEC955438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18C8-3F49-2CBE-454B-4035A212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.png"/><Relationship Id="rId7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microsoft.com/office/2007/relationships/hdphoto" Target="../media/hdphoto1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2.png"/><Relationship Id="rId7" Type="http://schemas.microsoft.com/office/2007/relationships/hdphoto" Target="../media/hdphoto1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5.png"/><Relationship Id="rId10" Type="http://schemas.microsoft.com/office/2007/relationships/hdphoto" Target="../media/hdphoto15.wdp"/><Relationship Id="rId4" Type="http://schemas.openxmlformats.org/officeDocument/2006/relationships/image" Target="../media/image3.png"/><Relationship Id="rId9" Type="http://schemas.microsoft.com/office/2007/relationships/hdphoto" Target="../media/hdphoto1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>
            <a:extLst>
              <a:ext uri="{FF2B5EF4-FFF2-40B4-BE49-F238E27FC236}">
                <a16:creationId xmlns:a16="http://schemas.microsoft.com/office/drawing/2014/main" id="{C3A0AEFA-4B97-F6CA-02CE-697B773105BA}"/>
              </a:ext>
            </a:extLst>
          </p:cNvPr>
          <p:cNvSpPr/>
          <p:nvPr/>
        </p:nvSpPr>
        <p:spPr>
          <a:xfrm>
            <a:off x="4410235" y="1949821"/>
            <a:ext cx="1885684" cy="1506224"/>
          </a:xfrm>
          <a:prstGeom prst="rightArrow">
            <a:avLst/>
          </a:prstGeom>
          <a:noFill/>
          <a:ln w="38100">
            <a:solidFill>
              <a:srgbClr val="EE64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38B8BB-1F8F-4737-4B65-628E68F3DC6A}"/>
              </a:ext>
            </a:extLst>
          </p:cNvPr>
          <p:cNvSpPr txBox="1"/>
          <p:nvPr/>
        </p:nvSpPr>
        <p:spPr>
          <a:xfrm>
            <a:off x="4448245" y="2502878"/>
            <a:ext cx="168988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ORMIR-MIDS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9C22243D-52EF-28BB-0B42-9F0B96B33992}"/>
              </a:ext>
            </a:extLst>
          </p:cNvPr>
          <p:cNvGrpSpPr/>
          <p:nvPr/>
        </p:nvGrpSpPr>
        <p:grpSpPr>
          <a:xfrm>
            <a:off x="7080520" y="548029"/>
            <a:ext cx="2036006" cy="369332"/>
            <a:chOff x="7677813" y="469978"/>
            <a:chExt cx="2036006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7D70E6-CC9F-C1C0-AE55-F4D4E7E11593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1036" name="Picture 12" descr="Tsv Icons - Free SVG &amp; PNG Tsv Images ...">
              <a:extLst>
                <a:ext uri="{FF2B5EF4-FFF2-40B4-BE49-F238E27FC236}">
                  <a16:creationId xmlns:a16="http://schemas.microsoft.com/office/drawing/2014/main" id="{9D79DB64-1559-A2E2-A631-84C90F2C0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49820079-10CE-20ED-4240-AB9F82F720F1}"/>
              </a:ext>
            </a:extLst>
          </p:cNvPr>
          <p:cNvGrpSpPr/>
          <p:nvPr/>
        </p:nvGrpSpPr>
        <p:grpSpPr>
          <a:xfrm>
            <a:off x="7907818" y="1874249"/>
            <a:ext cx="3381118" cy="369332"/>
            <a:chOff x="8491193" y="3834428"/>
            <a:chExt cx="3381118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175502-E738-2809-98A2-CA3080520810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53" name="Picture 12" descr="Tsv Icons - Free SVG &amp; PNG Tsv Images ...">
              <a:extLst>
                <a:ext uri="{FF2B5EF4-FFF2-40B4-BE49-F238E27FC236}">
                  <a16:creationId xmlns:a16="http://schemas.microsoft.com/office/drawing/2014/main" id="{AF5F2376-3C4B-C421-E7BC-A278718D2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FC24CE0-C7B6-E115-C09A-E9184886479D}"/>
              </a:ext>
            </a:extLst>
          </p:cNvPr>
          <p:cNvGrpSpPr/>
          <p:nvPr/>
        </p:nvGrpSpPr>
        <p:grpSpPr>
          <a:xfrm>
            <a:off x="7496153" y="1317361"/>
            <a:ext cx="3006977" cy="369332"/>
            <a:chOff x="8109511" y="5191814"/>
            <a:chExt cx="3006977" cy="369332"/>
          </a:xfrm>
        </p:grpSpPr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2C60A595-EA4C-DEE0-7BB9-2BEF5D4760C8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1027" name="Picture 12" descr="Tsv Icons - Free SVG &amp; PNG Tsv Images ...">
              <a:extLst>
                <a:ext uri="{FF2B5EF4-FFF2-40B4-BE49-F238E27FC236}">
                  <a16:creationId xmlns:a16="http://schemas.microsoft.com/office/drawing/2014/main" id="{A44A1C16-F588-C455-5848-C1EFB9F7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794A0680-AD05-1CA0-9DBB-1CB36D881CC1}"/>
              </a:ext>
            </a:extLst>
          </p:cNvPr>
          <p:cNvGrpSpPr/>
          <p:nvPr/>
        </p:nvGrpSpPr>
        <p:grpSpPr>
          <a:xfrm>
            <a:off x="8284794" y="2445425"/>
            <a:ext cx="3003727" cy="687465"/>
            <a:chOff x="8370522" y="2601006"/>
            <a:chExt cx="3003727" cy="687465"/>
          </a:xfrm>
        </p:grpSpPr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447D5A-8D40-2E79-B883-93825226F6A0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1038" name="Picture 14" descr="Json file - Free interface icons">
                <a:extLst>
                  <a:ext uri="{FF2B5EF4-FFF2-40B4-BE49-F238E27FC236}">
                    <a16:creationId xmlns:a16="http://schemas.microsoft.com/office/drawing/2014/main" id="{B607EC3D-776F-9F5C-468D-6FCD0C03C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3BE2690-50C7-6042-58D2-54AF549CE239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2845281-0633-54FD-A2B6-681CFAF67464}"/>
                </a:ext>
              </a:extLst>
            </p:cNvPr>
            <p:cNvGrpSpPr/>
            <p:nvPr/>
          </p:nvGrpSpPr>
          <p:grpSpPr>
            <a:xfrm>
              <a:off x="8370522" y="2601006"/>
              <a:ext cx="3003727" cy="369332"/>
              <a:chOff x="8909807" y="1940468"/>
              <a:chExt cx="3003727" cy="36933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94B6DF-6790-0FC0-12BC-46E7BEFA1473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731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sub-01_ses-01_T1w.nii.gz</a:t>
                </a:r>
              </a:p>
            </p:txBody>
          </p:sp>
          <p:pic>
            <p:nvPicPr>
              <p:cNvPr id="1040" name="Picture 1039">
                <a:extLst>
                  <a:ext uri="{FF2B5EF4-FFF2-40B4-BE49-F238E27FC236}">
                    <a16:creationId xmlns:a16="http://schemas.microsoft.com/office/drawing/2014/main" id="{66EE047F-D9D1-6943-C51D-5BBDD4FBE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C79E8015-4059-5484-8D8E-2FE5F9DADFCA}"/>
              </a:ext>
            </a:extLst>
          </p:cNvPr>
          <p:cNvGrpSpPr/>
          <p:nvPr/>
        </p:nvGrpSpPr>
        <p:grpSpPr>
          <a:xfrm>
            <a:off x="6668063" y="128581"/>
            <a:ext cx="2353351" cy="369332"/>
            <a:chOff x="7237890" y="128581"/>
            <a:chExt cx="2353351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23FD4E-6C50-C69B-FAEC-690F824A2CE2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1041" name="Picture 16" descr="Folder icons for free download | Freepik">
              <a:extLst>
                <a:ext uri="{FF2B5EF4-FFF2-40B4-BE49-F238E27FC236}">
                  <a16:creationId xmlns:a16="http://schemas.microsoft.com/office/drawing/2014/main" id="{91B9DEA7-E21A-BB92-8A3D-92EA84CA9C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526277B7-26DE-1409-721D-86E1891DACAE}"/>
              </a:ext>
            </a:extLst>
          </p:cNvPr>
          <p:cNvGrpSpPr/>
          <p:nvPr/>
        </p:nvGrpSpPr>
        <p:grpSpPr>
          <a:xfrm>
            <a:off x="7123384" y="1053205"/>
            <a:ext cx="1189969" cy="369332"/>
            <a:chOff x="7765060" y="862910"/>
            <a:chExt cx="1189969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731278-E756-B63F-47FA-E9A2C553B10B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1042" name="Picture 16" descr="Folder icons for free download | Freepik">
              <a:extLst>
                <a:ext uri="{FF2B5EF4-FFF2-40B4-BE49-F238E27FC236}">
                  <a16:creationId xmlns:a16="http://schemas.microsoft.com/office/drawing/2014/main" id="{4A524427-9472-3729-24ED-6A9131861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07F66E9F-6C9A-A890-81F0-E06713BE188C}"/>
              </a:ext>
            </a:extLst>
          </p:cNvPr>
          <p:cNvGrpSpPr/>
          <p:nvPr/>
        </p:nvGrpSpPr>
        <p:grpSpPr>
          <a:xfrm>
            <a:off x="7538272" y="1624381"/>
            <a:ext cx="1167203" cy="369332"/>
            <a:chOff x="8181593" y="1267296"/>
            <a:chExt cx="116720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56D217-C4C8-B76D-2341-6144ADE8BE5F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1045" name="Picture 16" descr="Folder icons for free download | Freepik">
              <a:extLst>
                <a:ext uri="{FF2B5EF4-FFF2-40B4-BE49-F238E27FC236}">
                  <a16:creationId xmlns:a16="http://schemas.microsoft.com/office/drawing/2014/main" id="{A9B8CFED-11BF-1CE3-2094-8FE92775E3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76F4763F-CF56-C85D-C150-3D4D9897CBA8}"/>
              </a:ext>
            </a:extLst>
          </p:cNvPr>
          <p:cNvGrpSpPr/>
          <p:nvPr/>
        </p:nvGrpSpPr>
        <p:grpSpPr>
          <a:xfrm>
            <a:off x="7937251" y="2181269"/>
            <a:ext cx="1288924" cy="369332"/>
            <a:chOff x="8623136" y="1594340"/>
            <a:chExt cx="1288924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24952-7025-3AE4-15F5-32FC17F84162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1046" name="Picture 16" descr="Folder icons for free download | Freepik">
              <a:extLst>
                <a:ext uri="{FF2B5EF4-FFF2-40B4-BE49-F238E27FC236}">
                  <a16:creationId xmlns:a16="http://schemas.microsoft.com/office/drawing/2014/main" id="{A0B4D48F-B0CF-1CA1-6F52-A96D415106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01CCE7C8-E918-018F-5994-9D9A83EC1DE2}"/>
              </a:ext>
            </a:extLst>
          </p:cNvPr>
          <p:cNvGrpSpPr/>
          <p:nvPr/>
        </p:nvGrpSpPr>
        <p:grpSpPr>
          <a:xfrm>
            <a:off x="7937251" y="3056290"/>
            <a:ext cx="698604" cy="369332"/>
            <a:chOff x="8537732" y="2733868"/>
            <a:chExt cx="698604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AF4A9C-77E8-0942-31AB-D9B6A5749A02}"/>
                </a:ext>
              </a:extLst>
            </p:cNvPr>
            <p:cNvSpPr txBox="1"/>
            <p:nvPr/>
          </p:nvSpPr>
          <p:spPr>
            <a:xfrm>
              <a:off x="8854500" y="273386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pic>
          <p:nvPicPr>
            <p:cNvPr id="1047" name="Picture 16" descr="Folder icons for free download | Freepik">
              <a:extLst>
                <a:ext uri="{FF2B5EF4-FFF2-40B4-BE49-F238E27FC236}">
                  <a16:creationId xmlns:a16="http://schemas.microsoft.com/office/drawing/2014/main" id="{EAD55582-D4B7-00F9-036B-0F0821E323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537732" y="2777072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0A5E6D97-B73F-5869-98AC-6E3FBF37BA5B}"/>
              </a:ext>
            </a:extLst>
          </p:cNvPr>
          <p:cNvGrpSpPr/>
          <p:nvPr/>
        </p:nvGrpSpPr>
        <p:grpSpPr>
          <a:xfrm>
            <a:off x="7538272" y="3959887"/>
            <a:ext cx="1165925" cy="369332"/>
            <a:chOff x="8161907" y="4298354"/>
            <a:chExt cx="1165925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DEB5DF-73D4-CDDC-A769-0B055ED2C3F9}"/>
                </a:ext>
              </a:extLst>
            </p:cNvPr>
            <p:cNvSpPr txBox="1"/>
            <p:nvPr/>
          </p:nvSpPr>
          <p:spPr>
            <a:xfrm>
              <a:off x="8471507" y="429835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ses-02</a:t>
              </a:r>
            </a:p>
          </p:txBody>
        </p:sp>
        <p:pic>
          <p:nvPicPr>
            <p:cNvPr id="1048" name="Picture 16" descr="Folder icons for free download | Freepik">
              <a:extLst>
                <a:ext uri="{FF2B5EF4-FFF2-40B4-BE49-F238E27FC236}">
                  <a16:creationId xmlns:a16="http://schemas.microsoft.com/office/drawing/2014/main" id="{17B4AFF5-5C32-4EEF-E229-A447B0794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61907" y="4341558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5289AA8-17F6-0513-FEE3-566FC26AD884}"/>
              </a:ext>
            </a:extLst>
          </p:cNvPr>
          <p:cNvGrpSpPr/>
          <p:nvPr/>
        </p:nvGrpSpPr>
        <p:grpSpPr>
          <a:xfrm>
            <a:off x="607565" y="128581"/>
            <a:ext cx="2770631" cy="369332"/>
            <a:chOff x="1247755" y="824825"/>
            <a:chExt cx="277063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B0A830-E25D-1947-100A-2728B5FF7314}"/>
                </a:ext>
              </a:extLst>
            </p:cNvPr>
            <p:cNvSpPr txBox="1"/>
            <p:nvPr/>
          </p:nvSpPr>
          <p:spPr>
            <a:xfrm>
              <a:off x="1560341" y="824825"/>
              <a:ext cx="245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Dataset_from_scanner</a:t>
              </a:r>
            </a:p>
          </p:txBody>
        </p:sp>
        <p:pic>
          <p:nvPicPr>
            <p:cNvPr id="1050" name="Picture 16" descr="Folder icons for free download | Freepik">
              <a:extLst>
                <a:ext uri="{FF2B5EF4-FFF2-40B4-BE49-F238E27FC236}">
                  <a16:creationId xmlns:a16="http://schemas.microsoft.com/office/drawing/2014/main" id="{23C08FF9-65C2-4846-9284-84523EA51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1247755" y="86475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0CC90E1F-DC8B-6FEA-DE91-8E67805CD2BA}"/>
              </a:ext>
            </a:extLst>
          </p:cNvPr>
          <p:cNvGrpSpPr/>
          <p:nvPr/>
        </p:nvGrpSpPr>
        <p:grpSpPr>
          <a:xfrm>
            <a:off x="1029643" y="684667"/>
            <a:ext cx="2899537" cy="1893929"/>
            <a:chOff x="1519495" y="1102286"/>
            <a:chExt cx="2899537" cy="1893929"/>
          </a:xfrm>
        </p:grpSpPr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07DE892D-1EC8-25D9-1E7D-BD07A485E726}"/>
                </a:ext>
              </a:extLst>
            </p:cNvPr>
            <p:cNvGrpSpPr/>
            <p:nvPr/>
          </p:nvGrpSpPr>
          <p:grpSpPr>
            <a:xfrm>
              <a:off x="1889274" y="1498641"/>
              <a:ext cx="2529758" cy="369332"/>
              <a:chOff x="2039612" y="1659280"/>
              <a:chExt cx="2529758" cy="369332"/>
            </a:xfrm>
          </p:grpSpPr>
          <p:pic>
            <p:nvPicPr>
              <p:cNvPr id="1026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85D1D867-EEF0-A8B8-6035-DF545492D1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0F57D8-E299-26A2-A3F3-92301243F1F3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902145989_001.dcm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FD0F0463-DD13-01A9-C23E-56CBB9E970B5}"/>
                </a:ext>
              </a:extLst>
            </p:cNvPr>
            <p:cNvGrpSpPr/>
            <p:nvPr/>
          </p:nvGrpSpPr>
          <p:grpSpPr>
            <a:xfrm>
              <a:off x="1519495" y="1102286"/>
              <a:ext cx="1601997" cy="369332"/>
              <a:chOff x="1780877" y="1303722"/>
              <a:chExt cx="1601997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F2048A-9516-D66F-1E8C-A2E7A081D075}"/>
                  </a:ext>
                </a:extLst>
              </p:cNvPr>
              <p:cNvSpPr txBox="1"/>
              <p:nvPr/>
            </p:nvSpPr>
            <p:spPr>
              <a:xfrm>
                <a:off x="2087327" y="1303722"/>
                <a:ext cx="129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</a:t>
                </a:r>
              </a:p>
            </p:txBody>
          </p:sp>
          <p:pic>
            <p:nvPicPr>
              <p:cNvPr id="1051" name="Picture 16" descr="Folder icons for free download | Freepik">
                <a:extLst>
                  <a:ext uri="{FF2B5EF4-FFF2-40B4-BE49-F238E27FC236}">
                    <a16:creationId xmlns:a16="http://schemas.microsoft.com/office/drawing/2014/main" id="{0D24E398-AFD1-6989-3D00-1B1A9946E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27" b="4590"/>
              <a:stretch/>
            </p:blipFill>
            <p:spPr bwMode="auto">
              <a:xfrm>
                <a:off x="1780877" y="1342336"/>
                <a:ext cx="309600" cy="282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B052EABD-F529-1E01-1FD1-807610072F02}"/>
                </a:ext>
              </a:extLst>
            </p:cNvPr>
            <p:cNvGrpSpPr/>
            <p:nvPr/>
          </p:nvGrpSpPr>
          <p:grpSpPr>
            <a:xfrm>
              <a:off x="1889274" y="1874722"/>
              <a:ext cx="2529758" cy="369332"/>
              <a:chOff x="2039612" y="1659280"/>
              <a:chExt cx="2529758" cy="369332"/>
            </a:xfrm>
          </p:grpSpPr>
          <p:pic>
            <p:nvPicPr>
              <p:cNvPr id="1057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29C50715-2403-EE51-0448-2EE53199D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5B93CC9F-07C7-A07A-4CEE-70C55E978454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902145989_002.dcm</a:t>
                </a:r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E3F78C87-1E7C-8C85-C266-9FE380B5EBC9}"/>
                </a:ext>
              </a:extLst>
            </p:cNvPr>
            <p:cNvGrpSpPr/>
            <p:nvPr/>
          </p:nvGrpSpPr>
          <p:grpSpPr>
            <a:xfrm>
              <a:off x="1889274" y="2250803"/>
              <a:ext cx="2529758" cy="369332"/>
              <a:chOff x="2039612" y="1659280"/>
              <a:chExt cx="2529758" cy="369332"/>
            </a:xfrm>
          </p:grpSpPr>
          <p:pic>
            <p:nvPicPr>
              <p:cNvPr id="1060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EC67DD99-4EF7-1CA7-378C-333B0D93F6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DAF0C472-6F96-7D6E-6390-D787B7EB5132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902145989_003.dcm</a:t>
                </a:r>
              </a:p>
            </p:txBody>
          </p:sp>
        </p:grp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BA6090CB-15E6-D9C5-ED96-6714284567C5}"/>
                </a:ext>
              </a:extLst>
            </p:cNvPr>
            <p:cNvGrpSpPr/>
            <p:nvPr/>
          </p:nvGrpSpPr>
          <p:grpSpPr>
            <a:xfrm>
              <a:off x="1889274" y="2626883"/>
              <a:ext cx="632380" cy="369332"/>
              <a:chOff x="2039612" y="1659280"/>
              <a:chExt cx="632380" cy="369332"/>
            </a:xfrm>
          </p:grpSpPr>
          <p:pic>
            <p:nvPicPr>
              <p:cNvPr id="1063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A8674189-FF50-9E7E-3D4F-6E4901B70C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F45CCDD6-9AFA-36C7-CF24-70286CECE3F9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114ECB0-498D-2695-BCBC-4069EFE946A0}"/>
              </a:ext>
            </a:extLst>
          </p:cNvPr>
          <p:cNvGrpSpPr/>
          <p:nvPr/>
        </p:nvGrpSpPr>
        <p:grpSpPr>
          <a:xfrm>
            <a:off x="1029643" y="2850097"/>
            <a:ext cx="2946024" cy="1893929"/>
            <a:chOff x="1519495" y="1102286"/>
            <a:chExt cx="2946024" cy="1893929"/>
          </a:xfrm>
        </p:grpSpPr>
        <p:grpSp>
          <p:nvGrpSpPr>
            <p:cNvPr id="1067" name="Group 1066">
              <a:extLst>
                <a:ext uri="{FF2B5EF4-FFF2-40B4-BE49-F238E27FC236}">
                  <a16:creationId xmlns:a16="http://schemas.microsoft.com/office/drawing/2014/main" id="{3744A094-4A94-463C-BA19-7A5A937497A2}"/>
                </a:ext>
              </a:extLst>
            </p:cNvPr>
            <p:cNvGrpSpPr/>
            <p:nvPr/>
          </p:nvGrpSpPr>
          <p:grpSpPr>
            <a:xfrm>
              <a:off x="1889274" y="1498641"/>
              <a:ext cx="2576245" cy="369332"/>
              <a:chOff x="2039612" y="1659280"/>
              <a:chExt cx="2576245" cy="369332"/>
            </a:xfrm>
          </p:grpSpPr>
          <p:pic>
            <p:nvPicPr>
              <p:cNvPr id="1080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AA55AEFF-DD1E-7359-A707-88386DB496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A0886EFB-085F-0D5B-1479-5ED917B348CF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3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798346781_001.dcm</a:t>
                </a:r>
              </a:p>
            </p:txBody>
          </p: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69C3723-4802-90E7-9B17-5BAEADDF9E11}"/>
                </a:ext>
              </a:extLst>
            </p:cNvPr>
            <p:cNvGrpSpPr/>
            <p:nvPr/>
          </p:nvGrpSpPr>
          <p:grpSpPr>
            <a:xfrm>
              <a:off x="1519495" y="1102286"/>
              <a:ext cx="1601997" cy="369332"/>
              <a:chOff x="1780877" y="1303722"/>
              <a:chExt cx="1601997" cy="369332"/>
            </a:xfrm>
          </p:grpSpPr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7AA8108-5450-73C6-CF91-3B120EF82B4F}"/>
                  </a:ext>
                </a:extLst>
              </p:cNvPr>
              <p:cNvSpPr txBox="1"/>
              <p:nvPr/>
            </p:nvSpPr>
            <p:spPr>
              <a:xfrm>
                <a:off x="2087327" y="1303722"/>
                <a:ext cx="129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</a:t>
                </a:r>
              </a:p>
            </p:txBody>
          </p:sp>
          <p:pic>
            <p:nvPicPr>
              <p:cNvPr id="1079" name="Picture 16" descr="Folder icons for free download | Freepik">
                <a:extLst>
                  <a:ext uri="{FF2B5EF4-FFF2-40B4-BE49-F238E27FC236}">
                    <a16:creationId xmlns:a16="http://schemas.microsoft.com/office/drawing/2014/main" id="{FD2552C9-6DF1-84C1-5ECC-E92217CFBF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27" b="4590"/>
              <a:stretch/>
            </p:blipFill>
            <p:spPr bwMode="auto">
              <a:xfrm>
                <a:off x="1780877" y="1342336"/>
                <a:ext cx="309600" cy="282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D999598A-9C3D-E6D3-DA98-F58A4057E5D6}"/>
                </a:ext>
              </a:extLst>
            </p:cNvPr>
            <p:cNvGrpSpPr/>
            <p:nvPr/>
          </p:nvGrpSpPr>
          <p:grpSpPr>
            <a:xfrm>
              <a:off x="1889274" y="1874722"/>
              <a:ext cx="2529758" cy="369332"/>
              <a:chOff x="2039612" y="1659280"/>
              <a:chExt cx="2529758" cy="369332"/>
            </a:xfrm>
          </p:grpSpPr>
          <p:pic>
            <p:nvPicPr>
              <p:cNvPr id="1076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FF30188F-9508-3889-9740-EBDC3F5D8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7" name="TextBox 1076">
                <a:extLst>
                  <a:ext uri="{FF2B5EF4-FFF2-40B4-BE49-F238E27FC236}">
                    <a16:creationId xmlns:a16="http://schemas.microsoft.com/office/drawing/2014/main" id="{00849887-914C-E89F-E023-B117D1901D53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798346781_002.dcm</a:t>
                </a:r>
              </a:p>
            </p:txBody>
          </p:sp>
        </p:grpSp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96A57738-7B5A-36D5-43FB-C49CACCF8B0B}"/>
                </a:ext>
              </a:extLst>
            </p:cNvPr>
            <p:cNvGrpSpPr/>
            <p:nvPr/>
          </p:nvGrpSpPr>
          <p:grpSpPr>
            <a:xfrm>
              <a:off x="1889274" y="2250803"/>
              <a:ext cx="2529758" cy="369332"/>
              <a:chOff x="2039612" y="1659280"/>
              <a:chExt cx="2529758" cy="369332"/>
            </a:xfrm>
          </p:grpSpPr>
          <p:pic>
            <p:nvPicPr>
              <p:cNvPr id="1074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1579047E-298B-1CA2-89A4-F91CC869EA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E364DB81-4685-5DCE-CB33-A1337AF82E7C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798346781_003.dcm</a:t>
                </a:r>
              </a:p>
            </p:txBody>
          </p:sp>
        </p:grp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1F9714CF-5F79-633B-85B1-5B1CC8319D81}"/>
                </a:ext>
              </a:extLst>
            </p:cNvPr>
            <p:cNvGrpSpPr/>
            <p:nvPr/>
          </p:nvGrpSpPr>
          <p:grpSpPr>
            <a:xfrm>
              <a:off x="1889274" y="2626883"/>
              <a:ext cx="632380" cy="369332"/>
              <a:chOff x="2039612" y="1659280"/>
              <a:chExt cx="632380" cy="369332"/>
            </a:xfrm>
          </p:grpSpPr>
          <p:pic>
            <p:nvPicPr>
              <p:cNvPr id="1072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D0CC3BE8-5415-5701-2312-AF7516210C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8923B67-A18D-6887-7C6F-AEFE4E7DCD5D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A1638BF5-5B0F-A496-31A4-47E94224B8FE}"/>
              </a:ext>
            </a:extLst>
          </p:cNvPr>
          <p:cNvGrpSpPr/>
          <p:nvPr/>
        </p:nvGrpSpPr>
        <p:grpSpPr>
          <a:xfrm>
            <a:off x="8284794" y="3320446"/>
            <a:ext cx="2813418" cy="687465"/>
            <a:chOff x="8370522" y="3555405"/>
            <a:chExt cx="2813418" cy="687465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FD333C9F-0357-6959-90EE-C5C275407026}"/>
                </a:ext>
              </a:extLst>
            </p:cNvPr>
            <p:cNvGrpSpPr/>
            <p:nvPr/>
          </p:nvGrpSpPr>
          <p:grpSpPr>
            <a:xfrm>
              <a:off x="8404289" y="3873538"/>
              <a:ext cx="2682854" cy="369332"/>
              <a:chOff x="8941415" y="3473160"/>
              <a:chExt cx="2682854" cy="369332"/>
            </a:xfrm>
          </p:grpSpPr>
          <p:pic>
            <p:nvPicPr>
              <p:cNvPr id="54" name="Picture 14" descr="Json file - Free interface icons">
                <a:extLst>
                  <a:ext uri="{FF2B5EF4-FFF2-40B4-BE49-F238E27FC236}">
                    <a16:creationId xmlns:a16="http://schemas.microsoft.com/office/drawing/2014/main" id="{EA867D40-59AB-6BF9-5770-BE8A3016E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415" y="350302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0C7E67-C2C3-E71E-139F-916F839B109F}"/>
                  </a:ext>
                </a:extLst>
              </p:cNvPr>
              <p:cNvSpPr txBox="1"/>
              <p:nvPr/>
            </p:nvSpPr>
            <p:spPr>
              <a:xfrm>
                <a:off x="9177765" y="3473160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sub-01_ses-01_ct.json</a:t>
                </a:r>
              </a:p>
            </p:txBody>
          </p:sp>
        </p:grpSp>
        <p:grpSp>
          <p:nvGrpSpPr>
            <p:cNvPr id="1091" name="Group 1090">
              <a:extLst>
                <a:ext uri="{FF2B5EF4-FFF2-40B4-BE49-F238E27FC236}">
                  <a16:creationId xmlns:a16="http://schemas.microsoft.com/office/drawing/2014/main" id="{E4EE41DD-38E2-3FBC-BA8B-A60E583436AD}"/>
                </a:ext>
              </a:extLst>
            </p:cNvPr>
            <p:cNvGrpSpPr/>
            <p:nvPr/>
          </p:nvGrpSpPr>
          <p:grpSpPr>
            <a:xfrm>
              <a:off x="8370522" y="3555405"/>
              <a:ext cx="2813418" cy="369332"/>
              <a:chOff x="8909807" y="1940468"/>
              <a:chExt cx="2813418" cy="369332"/>
            </a:xfrm>
          </p:grpSpPr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F0A8B646-DE53-3C49-144D-60598974DA37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541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sub-01_ses-01_ct.nii.gz</a:t>
                </a:r>
              </a:p>
            </p:txBody>
          </p:sp>
          <p:pic>
            <p:nvPicPr>
              <p:cNvPr id="1093" name="Picture 1092">
                <a:extLst>
                  <a:ext uri="{FF2B5EF4-FFF2-40B4-BE49-F238E27FC236}">
                    <a16:creationId xmlns:a16="http://schemas.microsoft.com/office/drawing/2014/main" id="{D162DBFD-8589-567E-A873-E6F5EB66B9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19081CBC-A40B-FECC-F829-68019B757C75}"/>
              </a:ext>
            </a:extLst>
          </p:cNvPr>
          <p:cNvGrpSpPr/>
          <p:nvPr/>
        </p:nvGrpSpPr>
        <p:grpSpPr>
          <a:xfrm>
            <a:off x="7899800" y="4209757"/>
            <a:ext cx="681404" cy="369332"/>
            <a:chOff x="8491193" y="3834428"/>
            <a:chExt cx="681404" cy="369332"/>
          </a:xfrm>
        </p:grpSpPr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7F42306B-D3EF-386F-6C2C-D5268552BF35}"/>
                </a:ext>
              </a:extLst>
            </p:cNvPr>
            <p:cNvSpPr txBox="1"/>
            <p:nvPr/>
          </p:nvSpPr>
          <p:spPr>
            <a:xfrm>
              <a:off x="8798777" y="383442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1109" name="Picture 12" descr="Tsv Icons - Free SVG &amp; PNG Tsv Images ...">
              <a:extLst>
                <a:ext uri="{FF2B5EF4-FFF2-40B4-BE49-F238E27FC236}">
                  <a16:creationId xmlns:a16="http://schemas.microsoft.com/office/drawing/2014/main" id="{9B24FC56-4411-25C3-5A8E-592BBCA56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50BEC748-7E62-4434-A0E1-EC722E6F9B46}"/>
              </a:ext>
            </a:extLst>
          </p:cNvPr>
          <p:cNvGrpSpPr/>
          <p:nvPr/>
        </p:nvGrpSpPr>
        <p:grpSpPr>
          <a:xfrm>
            <a:off x="7510441" y="4979604"/>
            <a:ext cx="3006977" cy="369332"/>
            <a:chOff x="8109511" y="5191814"/>
            <a:chExt cx="3006977" cy="369332"/>
          </a:xfrm>
        </p:grpSpPr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0C9863E7-365E-957C-2CE6-09CB4DA40310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sub-02_ses-01_scans.tsv</a:t>
              </a:r>
            </a:p>
          </p:txBody>
        </p:sp>
        <p:pic>
          <p:nvPicPr>
            <p:cNvPr id="1155" name="Picture 12" descr="Tsv Icons - Free SVG &amp; PNG Tsv Images ...">
              <a:extLst>
                <a:ext uri="{FF2B5EF4-FFF2-40B4-BE49-F238E27FC236}">
                  <a16:creationId xmlns:a16="http://schemas.microsoft.com/office/drawing/2014/main" id="{5DBFC877-3109-A0EE-028F-166EDABEE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EFE70B4B-913F-1A15-334F-CA88501FA285}"/>
              </a:ext>
            </a:extLst>
          </p:cNvPr>
          <p:cNvGrpSpPr/>
          <p:nvPr/>
        </p:nvGrpSpPr>
        <p:grpSpPr>
          <a:xfrm>
            <a:off x="7123384" y="4715448"/>
            <a:ext cx="1189969" cy="369332"/>
            <a:chOff x="7765060" y="862910"/>
            <a:chExt cx="1189969" cy="369332"/>
          </a:xfrm>
        </p:grpSpPr>
        <p:sp>
          <p:nvSpPr>
            <p:cNvPr id="1157" name="TextBox 1156">
              <a:extLst>
                <a:ext uri="{FF2B5EF4-FFF2-40B4-BE49-F238E27FC236}">
                  <a16:creationId xmlns:a16="http://schemas.microsoft.com/office/drawing/2014/main" id="{64CB5C2C-5B4B-EB2A-5F8C-D6C989CB2B56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sub-02</a:t>
              </a:r>
            </a:p>
          </p:txBody>
        </p:sp>
        <p:pic>
          <p:nvPicPr>
            <p:cNvPr id="1158" name="Picture 16" descr="Folder icons for free download | Freepik">
              <a:extLst>
                <a:ext uri="{FF2B5EF4-FFF2-40B4-BE49-F238E27FC236}">
                  <a16:creationId xmlns:a16="http://schemas.microsoft.com/office/drawing/2014/main" id="{D9FC73E9-93FD-A217-0EAB-E8B4B58EA3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38483AE8-FEE7-7D85-EAEA-ECF6232502A2}"/>
              </a:ext>
            </a:extLst>
          </p:cNvPr>
          <p:cNvGrpSpPr/>
          <p:nvPr/>
        </p:nvGrpSpPr>
        <p:grpSpPr>
          <a:xfrm>
            <a:off x="7552560" y="5286624"/>
            <a:ext cx="1167203" cy="369332"/>
            <a:chOff x="8181593" y="1267296"/>
            <a:chExt cx="1167203" cy="369332"/>
          </a:xfrm>
        </p:grpSpPr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DEF26E9C-8412-43C4-8A3A-064E9266D8C1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ses-02</a:t>
              </a:r>
            </a:p>
          </p:txBody>
        </p:sp>
        <p:pic>
          <p:nvPicPr>
            <p:cNvPr id="1161" name="Picture 16" descr="Folder icons for free download | Freepik">
              <a:extLst>
                <a:ext uri="{FF2B5EF4-FFF2-40B4-BE49-F238E27FC236}">
                  <a16:creationId xmlns:a16="http://schemas.microsoft.com/office/drawing/2014/main" id="{90FE2EDB-2923-2F67-B2AB-A454A07FD8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96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496899-ADCD-D569-49BE-0CCF03354E46}"/>
              </a:ext>
            </a:extLst>
          </p:cNvPr>
          <p:cNvGrpSpPr/>
          <p:nvPr/>
        </p:nvGrpSpPr>
        <p:grpSpPr>
          <a:xfrm>
            <a:off x="4092596" y="1531604"/>
            <a:ext cx="2036006" cy="369332"/>
            <a:chOff x="7677813" y="469978"/>
            <a:chExt cx="203600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69AFE6-7E64-5C5A-EA4E-E4270B724930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4" name="Picture 12" descr="Tsv Icons - Free SVG &amp; PNG Tsv Images ...">
              <a:extLst>
                <a:ext uri="{FF2B5EF4-FFF2-40B4-BE49-F238E27FC236}">
                  <a16:creationId xmlns:a16="http://schemas.microsoft.com/office/drawing/2014/main" id="{A5DEB051-D941-BE5C-E14F-D4E8125F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EC87E-BC99-1F2E-10C8-D8CB8B02EEBB}"/>
              </a:ext>
            </a:extLst>
          </p:cNvPr>
          <p:cNvGrpSpPr/>
          <p:nvPr/>
        </p:nvGrpSpPr>
        <p:grpSpPr>
          <a:xfrm>
            <a:off x="4919894" y="2857824"/>
            <a:ext cx="3381118" cy="369332"/>
            <a:chOff x="8491193" y="3834428"/>
            <a:chExt cx="3381118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83DAA-8E63-7E23-B5B7-1CC9C20A6E8E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7" name="Picture 12" descr="Tsv Icons - Free SVG &amp; PNG Tsv Images ...">
              <a:extLst>
                <a:ext uri="{FF2B5EF4-FFF2-40B4-BE49-F238E27FC236}">
                  <a16:creationId xmlns:a16="http://schemas.microsoft.com/office/drawing/2014/main" id="{74C3C0D0-A8DA-4B94-0ACF-89F64D46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92195-B3C6-AF24-DC7E-7B8B13E8FB67}"/>
              </a:ext>
            </a:extLst>
          </p:cNvPr>
          <p:cNvGrpSpPr/>
          <p:nvPr/>
        </p:nvGrpSpPr>
        <p:grpSpPr>
          <a:xfrm>
            <a:off x="4508229" y="2300936"/>
            <a:ext cx="3006977" cy="369332"/>
            <a:chOff x="8109511" y="5191814"/>
            <a:chExt cx="3006977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566CF1-9A36-AAE3-1316-02163B34359C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10" name="Picture 12" descr="Tsv Icons - Free SVG &amp; PNG Tsv Images ...">
              <a:extLst>
                <a:ext uri="{FF2B5EF4-FFF2-40B4-BE49-F238E27FC236}">
                  <a16:creationId xmlns:a16="http://schemas.microsoft.com/office/drawing/2014/main" id="{441099BD-F688-E863-1027-D461B02A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846D7B-8916-FF25-E168-59DCD11961F6}"/>
              </a:ext>
            </a:extLst>
          </p:cNvPr>
          <p:cNvGrpSpPr/>
          <p:nvPr/>
        </p:nvGrpSpPr>
        <p:grpSpPr>
          <a:xfrm>
            <a:off x="5296870" y="3429000"/>
            <a:ext cx="3003727" cy="687465"/>
            <a:chOff x="8370522" y="2601006"/>
            <a:chExt cx="3003727" cy="6874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28FA83-07A9-10A0-6831-15829021BF31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16" name="Picture 14" descr="Json file - Free interface icons">
                <a:extLst>
                  <a:ext uri="{FF2B5EF4-FFF2-40B4-BE49-F238E27FC236}">
                    <a16:creationId xmlns:a16="http://schemas.microsoft.com/office/drawing/2014/main" id="{60469D36-EC7A-4867-ABCA-973C242D31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6E4AE4-4940-D2D4-FA31-43A44F2DD5C6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BAC031-ACDC-8D82-49E9-15203F44DF85}"/>
                </a:ext>
              </a:extLst>
            </p:cNvPr>
            <p:cNvGrpSpPr/>
            <p:nvPr/>
          </p:nvGrpSpPr>
          <p:grpSpPr>
            <a:xfrm>
              <a:off x="8370522" y="2601006"/>
              <a:ext cx="3003727" cy="369332"/>
              <a:chOff x="8909807" y="1940468"/>
              <a:chExt cx="3003727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440494-47F3-BA98-D961-052458CF8C91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731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sub-01_ses-01_T1w.nii.gz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EE4F96-9E10-C3B2-CDA8-6C41BD3CC1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EA1D4B-69B7-414D-2078-61C5D444672C}"/>
              </a:ext>
            </a:extLst>
          </p:cNvPr>
          <p:cNvGrpSpPr/>
          <p:nvPr/>
        </p:nvGrpSpPr>
        <p:grpSpPr>
          <a:xfrm>
            <a:off x="3680139" y="1112156"/>
            <a:ext cx="2353351" cy="369332"/>
            <a:chOff x="7237890" y="128581"/>
            <a:chExt cx="2353351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AE6AD7-AA87-3E38-2007-39F344C8FD4D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Dataset_organized</a:t>
              </a:r>
            </a:p>
          </p:txBody>
        </p:sp>
        <p:pic>
          <p:nvPicPr>
            <p:cNvPr id="20" name="Picture 16" descr="Folder icons for free download | Freepik">
              <a:extLst>
                <a:ext uri="{FF2B5EF4-FFF2-40B4-BE49-F238E27FC236}">
                  <a16:creationId xmlns:a16="http://schemas.microsoft.com/office/drawing/2014/main" id="{F73E5C05-6780-3FF0-04DC-75D7E29838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7A95D5-7A6F-5321-3F21-45B6CC154FC5}"/>
              </a:ext>
            </a:extLst>
          </p:cNvPr>
          <p:cNvGrpSpPr/>
          <p:nvPr/>
        </p:nvGrpSpPr>
        <p:grpSpPr>
          <a:xfrm>
            <a:off x="4135460" y="2036780"/>
            <a:ext cx="1189969" cy="369332"/>
            <a:chOff x="7765060" y="862910"/>
            <a:chExt cx="1189969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7AB51-EFFD-1F97-25AD-D900D6279E26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sub-01</a:t>
              </a:r>
            </a:p>
          </p:txBody>
        </p:sp>
        <p:pic>
          <p:nvPicPr>
            <p:cNvPr id="23" name="Picture 16" descr="Folder icons for free download | Freepik">
              <a:extLst>
                <a:ext uri="{FF2B5EF4-FFF2-40B4-BE49-F238E27FC236}">
                  <a16:creationId xmlns:a16="http://schemas.microsoft.com/office/drawing/2014/main" id="{11B7CFDA-0FA5-A926-4B8A-D81EAF584F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3EFA90-0E09-DBB3-E0D2-65BD4BC4FA59}"/>
              </a:ext>
            </a:extLst>
          </p:cNvPr>
          <p:cNvGrpSpPr/>
          <p:nvPr/>
        </p:nvGrpSpPr>
        <p:grpSpPr>
          <a:xfrm>
            <a:off x="4550348" y="2607956"/>
            <a:ext cx="1167203" cy="369332"/>
            <a:chOff x="8181593" y="1267296"/>
            <a:chExt cx="116720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7F968A-BFF6-C835-AADB-5288F941C825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ses-01</a:t>
              </a:r>
            </a:p>
          </p:txBody>
        </p:sp>
        <p:pic>
          <p:nvPicPr>
            <p:cNvPr id="26" name="Picture 16" descr="Folder icons for free download | Freepik">
              <a:extLst>
                <a:ext uri="{FF2B5EF4-FFF2-40B4-BE49-F238E27FC236}">
                  <a16:creationId xmlns:a16="http://schemas.microsoft.com/office/drawing/2014/main" id="{3B9D04E3-33A5-3A30-243D-B9C37810E5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9AF42E-FC8F-6B08-BB2F-83659520F3EB}"/>
              </a:ext>
            </a:extLst>
          </p:cNvPr>
          <p:cNvGrpSpPr/>
          <p:nvPr/>
        </p:nvGrpSpPr>
        <p:grpSpPr>
          <a:xfrm>
            <a:off x="4949327" y="3164844"/>
            <a:ext cx="1288924" cy="369332"/>
            <a:chOff x="8623136" y="1594340"/>
            <a:chExt cx="1288924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1BF665-7CE6-B548-D07C-A569BDF0DE04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mr-anat</a:t>
              </a:r>
            </a:p>
          </p:txBody>
        </p:sp>
        <p:pic>
          <p:nvPicPr>
            <p:cNvPr id="29" name="Picture 16" descr="Folder icons for free download | Freepik">
              <a:extLst>
                <a:ext uri="{FF2B5EF4-FFF2-40B4-BE49-F238E27FC236}">
                  <a16:creationId xmlns:a16="http://schemas.microsoft.com/office/drawing/2014/main" id="{44554A62-066C-49AB-37C4-E3E301CB57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C13788-7A4B-0FA9-7137-4D814E4954B1}"/>
              </a:ext>
            </a:extLst>
          </p:cNvPr>
          <p:cNvSpPr txBox="1"/>
          <p:nvPr/>
        </p:nvSpPr>
        <p:spPr>
          <a:xfrm>
            <a:off x="2181948" y="1093387"/>
            <a:ext cx="11035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Dataset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2E838-F752-E64A-11D6-F3A1BB441447}"/>
              </a:ext>
            </a:extLst>
          </p:cNvPr>
          <p:cNvSpPr txBox="1"/>
          <p:nvPr/>
        </p:nvSpPr>
        <p:spPr>
          <a:xfrm>
            <a:off x="2203107" y="2006002"/>
            <a:ext cx="1082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Subject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B9AF2A-23F3-4AE1-A67F-03B302998865}"/>
              </a:ext>
            </a:extLst>
          </p:cNvPr>
          <p:cNvSpPr txBox="1"/>
          <p:nvPr/>
        </p:nvSpPr>
        <p:spPr>
          <a:xfrm>
            <a:off x="2172650" y="2587717"/>
            <a:ext cx="11128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0E00A3-4915-D474-91EE-63553C98F08C}"/>
              </a:ext>
            </a:extLst>
          </p:cNvPr>
          <p:cNvSpPr txBox="1"/>
          <p:nvPr/>
        </p:nvSpPr>
        <p:spPr>
          <a:xfrm>
            <a:off x="1108090" y="3138520"/>
            <a:ext cx="21773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Imaging Method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CC8BD453-945F-89CA-374F-FCAE7869A369}"/>
              </a:ext>
            </a:extLst>
          </p:cNvPr>
          <p:cNvSpPr/>
          <p:nvPr/>
        </p:nvSpPr>
        <p:spPr>
          <a:xfrm>
            <a:off x="3287261" y="1163906"/>
            <a:ext cx="3096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EE6443"/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943FD66-0E8F-1586-4308-5E34C7126061}"/>
              </a:ext>
            </a:extLst>
          </p:cNvPr>
          <p:cNvSpPr/>
          <p:nvPr/>
        </p:nvSpPr>
        <p:spPr>
          <a:xfrm>
            <a:off x="3255728" y="2076423"/>
            <a:ext cx="803002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B6676CD4-6D1C-D866-2F24-3DD03BF90A56}"/>
              </a:ext>
            </a:extLst>
          </p:cNvPr>
          <p:cNvSpPr/>
          <p:nvPr/>
        </p:nvSpPr>
        <p:spPr>
          <a:xfrm>
            <a:off x="3255729" y="2656187"/>
            <a:ext cx="1218634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685CCB-9B0C-B76E-A1E8-8F3641BB0A0A}"/>
              </a:ext>
            </a:extLst>
          </p:cNvPr>
          <p:cNvSpPr/>
          <p:nvPr/>
        </p:nvSpPr>
        <p:spPr>
          <a:xfrm>
            <a:off x="3255728" y="3205366"/>
            <a:ext cx="16303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E13CEC-D151-CA71-A8C6-6473E92EEA52}"/>
              </a:ext>
            </a:extLst>
          </p:cNvPr>
          <p:cNvGrpSpPr/>
          <p:nvPr/>
        </p:nvGrpSpPr>
        <p:grpSpPr>
          <a:xfrm>
            <a:off x="2358891" y="1819478"/>
            <a:ext cx="2036006" cy="369332"/>
            <a:chOff x="7677813" y="469978"/>
            <a:chExt cx="203600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6B503A-885E-12F3-23D9-08D65E383514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participants.tsv</a:t>
              </a:r>
            </a:p>
          </p:txBody>
        </p:sp>
        <p:pic>
          <p:nvPicPr>
            <p:cNvPr id="10" name="Picture 12" descr="Tsv Icons - Free SVG &amp; PNG Tsv Images ...">
              <a:extLst>
                <a:ext uri="{FF2B5EF4-FFF2-40B4-BE49-F238E27FC236}">
                  <a16:creationId xmlns:a16="http://schemas.microsoft.com/office/drawing/2014/main" id="{71C4C018-CC2D-79BA-9483-6D8177F3C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02E3CE-FD04-386A-1D5A-9601FA9523DC}"/>
              </a:ext>
            </a:extLst>
          </p:cNvPr>
          <p:cNvGrpSpPr/>
          <p:nvPr/>
        </p:nvGrpSpPr>
        <p:grpSpPr>
          <a:xfrm>
            <a:off x="3186189" y="3145698"/>
            <a:ext cx="3381118" cy="369332"/>
            <a:chOff x="8491193" y="3834428"/>
            <a:chExt cx="338111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81AF5-8F86-3DF3-4527-D9FE45CBAEDB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sub-01_ses-01_metadata.tsv</a:t>
              </a:r>
            </a:p>
          </p:txBody>
        </p:sp>
        <p:pic>
          <p:nvPicPr>
            <p:cNvPr id="13" name="Picture 12" descr="Tsv Icons - Free SVG &amp; PNG Tsv Images ...">
              <a:extLst>
                <a:ext uri="{FF2B5EF4-FFF2-40B4-BE49-F238E27FC236}">
                  <a16:creationId xmlns:a16="http://schemas.microsoft.com/office/drawing/2014/main" id="{DB0C26BD-0279-95A7-E625-DE7B1DD26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15A7A3-7C3C-056E-1058-82319320ABE8}"/>
              </a:ext>
            </a:extLst>
          </p:cNvPr>
          <p:cNvGrpSpPr/>
          <p:nvPr/>
        </p:nvGrpSpPr>
        <p:grpSpPr>
          <a:xfrm>
            <a:off x="2774524" y="2588810"/>
            <a:ext cx="3006977" cy="369332"/>
            <a:chOff x="8109511" y="5191814"/>
            <a:chExt cx="3006977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5B2956-9F5B-0873-540E-A5A9312FA579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sub-01_ses-01_scans.tsv</a:t>
              </a:r>
            </a:p>
          </p:txBody>
        </p:sp>
        <p:pic>
          <p:nvPicPr>
            <p:cNvPr id="16" name="Picture 12" descr="Tsv Icons - Free SVG &amp; PNG Tsv Images ...">
              <a:extLst>
                <a:ext uri="{FF2B5EF4-FFF2-40B4-BE49-F238E27FC236}">
                  <a16:creationId xmlns:a16="http://schemas.microsoft.com/office/drawing/2014/main" id="{24A9BDB0-E0A8-9BFF-E2D0-CE0D2737B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194F8D-B4CE-ABD4-3DC5-075D92C06A2C}"/>
              </a:ext>
            </a:extLst>
          </p:cNvPr>
          <p:cNvGrpSpPr/>
          <p:nvPr/>
        </p:nvGrpSpPr>
        <p:grpSpPr>
          <a:xfrm>
            <a:off x="3563165" y="3716874"/>
            <a:ext cx="3003727" cy="687465"/>
            <a:chOff x="8370522" y="2601006"/>
            <a:chExt cx="3003727" cy="6874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A2ECA9-8042-9A34-56D5-22F7DA0E57EE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22" name="Picture 14" descr="Json file - Free interface icons">
                <a:extLst>
                  <a:ext uri="{FF2B5EF4-FFF2-40B4-BE49-F238E27FC236}">
                    <a16:creationId xmlns:a16="http://schemas.microsoft.com/office/drawing/2014/main" id="{394CCBF1-4CA8-B536-FA0A-459328DDAD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828CAC-3A75-4363-2093-3825FCD4EF68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EE6443"/>
                    </a:solidFill>
                  </a:rPr>
                  <a:t>sub-01_ses-01_T1w.json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6D0A9D5-E263-7F21-B7C9-579C742B18DE}"/>
                </a:ext>
              </a:extLst>
            </p:cNvPr>
            <p:cNvGrpSpPr/>
            <p:nvPr/>
          </p:nvGrpSpPr>
          <p:grpSpPr>
            <a:xfrm>
              <a:off x="8370522" y="2601006"/>
              <a:ext cx="3003727" cy="369332"/>
              <a:chOff x="8909807" y="1940468"/>
              <a:chExt cx="3003727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2DB40E-B898-72A0-DA7D-544EC07D9CD8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731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EE6443"/>
                    </a:solidFill>
                  </a:rPr>
                  <a:t>sub-01_ses-01_T1w.nii.gz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6356CE6-3760-0D3B-C31D-10A169D250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F0A6F2-5836-B5F5-1A92-40C5EA5A771F}"/>
              </a:ext>
            </a:extLst>
          </p:cNvPr>
          <p:cNvGrpSpPr/>
          <p:nvPr/>
        </p:nvGrpSpPr>
        <p:grpSpPr>
          <a:xfrm>
            <a:off x="1946434" y="1400030"/>
            <a:ext cx="2353351" cy="369332"/>
            <a:chOff x="7237890" y="128581"/>
            <a:chExt cx="235335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A3CF05-1802-0518-552A-EDC30A2CD41C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26" name="Picture 16" descr="Folder icons for free download | Freepik">
              <a:extLst>
                <a:ext uri="{FF2B5EF4-FFF2-40B4-BE49-F238E27FC236}">
                  <a16:creationId xmlns:a16="http://schemas.microsoft.com/office/drawing/2014/main" id="{FEF9E613-5995-3190-CF25-810D743A16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5FD142-0146-50B8-7156-F67F147B540D}"/>
              </a:ext>
            </a:extLst>
          </p:cNvPr>
          <p:cNvGrpSpPr/>
          <p:nvPr/>
        </p:nvGrpSpPr>
        <p:grpSpPr>
          <a:xfrm>
            <a:off x="2401755" y="2324654"/>
            <a:ext cx="1189969" cy="369332"/>
            <a:chOff x="7765060" y="862910"/>
            <a:chExt cx="1189969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484886-2C67-1084-F36C-4ED321752E79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29" name="Picture 16" descr="Folder icons for free download | Freepik">
              <a:extLst>
                <a:ext uri="{FF2B5EF4-FFF2-40B4-BE49-F238E27FC236}">
                  <a16:creationId xmlns:a16="http://schemas.microsoft.com/office/drawing/2014/main" id="{75D91227-43CD-8C31-D631-D767CF513C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61743B-C20E-E470-BD5A-0E30D6CF464C}"/>
              </a:ext>
            </a:extLst>
          </p:cNvPr>
          <p:cNvGrpSpPr/>
          <p:nvPr/>
        </p:nvGrpSpPr>
        <p:grpSpPr>
          <a:xfrm>
            <a:off x="2816643" y="2895830"/>
            <a:ext cx="1167203" cy="369332"/>
            <a:chOff x="8181593" y="1267296"/>
            <a:chExt cx="116720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6C565C-8ED0-E219-7F63-1AF3EDF44E3D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32" name="Picture 16" descr="Folder icons for free download | Freepik">
              <a:extLst>
                <a:ext uri="{FF2B5EF4-FFF2-40B4-BE49-F238E27FC236}">
                  <a16:creationId xmlns:a16="http://schemas.microsoft.com/office/drawing/2014/main" id="{73A35FB8-F7DE-5212-AE5F-37E581F6EB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20AC45-021D-8C0C-9C52-23AC794320B2}"/>
              </a:ext>
            </a:extLst>
          </p:cNvPr>
          <p:cNvGrpSpPr/>
          <p:nvPr/>
        </p:nvGrpSpPr>
        <p:grpSpPr>
          <a:xfrm>
            <a:off x="3215622" y="3452718"/>
            <a:ext cx="1288924" cy="369332"/>
            <a:chOff x="8623136" y="1594340"/>
            <a:chExt cx="1288924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FBA78F-9F85-F985-1878-9D6521F006B5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35" name="Picture 16" descr="Folder icons for free download | Freepik">
              <a:extLst>
                <a:ext uri="{FF2B5EF4-FFF2-40B4-BE49-F238E27FC236}">
                  <a16:creationId xmlns:a16="http://schemas.microsoft.com/office/drawing/2014/main" id="{29908413-61B8-02FF-6513-A828C3E3B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0A8E530-74B2-14B3-82D4-EE35252F1C5C}"/>
              </a:ext>
            </a:extLst>
          </p:cNvPr>
          <p:cNvSpPr txBox="1"/>
          <p:nvPr/>
        </p:nvSpPr>
        <p:spPr>
          <a:xfrm>
            <a:off x="6788044" y="1804089"/>
            <a:ext cx="30834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Participants’ information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C48415-7FF9-10DB-5CC0-600ECB1B384C}"/>
              </a:ext>
            </a:extLst>
          </p:cNvPr>
          <p:cNvSpPr txBox="1"/>
          <p:nvPr/>
        </p:nvSpPr>
        <p:spPr>
          <a:xfrm>
            <a:off x="6788044" y="2585033"/>
            <a:ext cx="23811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Scans’ information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2CA2C23-6CD8-0CCE-8935-7981821FF2CE}"/>
              </a:ext>
            </a:extLst>
          </p:cNvPr>
          <p:cNvSpPr/>
          <p:nvPr/>
        </p:nvSpPr>
        <p:spPr>
          <a:xfrm rot="10800000">
            <a:off x="4339238" y="1862812"/>
            <a:ext cx="2506219" cy="290228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77D56D8C-4B28-341E-8552-94FB4EE9BE81}"/>
              </a:ext>
            </a:extLst>
          </p:cNvPr>
          <p:cNvSpPr/>
          <p:nvPr/>
        </p:nvSpPr>
        <p:spPr>
          <a:xfrm rot="10800000">
            <a:off x="5698687" y="2643757"/>
            <a:ext cx="1146771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40E4B-71C0-A23B-DA7D-000EE0DF78D6}"/>
              </a:ext>
            </a:extLst>
          </p:cNvPr>
          <p:cNvSpPr txBox="1"/>
          <p:nvPr/>
        </p:nvSpPr>
        <p:spPr>
          <a:xfrm>
            <a:off x="6788044" y="3141050"/>
            <a:ext cx="25342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Session information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7DAEC8-56CA-6415-FB31-4BFE29E803A9}"/>
              </a:ext>
            </a:extLst>
          </p:cNvPr>
          <p:cNvSpPr txBox="1"/>
          <p:nvPr/>
        </p:nvSpPr>
        <p:spPr>
          <a:xfrm>
            <a:off x="6788044" y="3702016"/>
            <a:ext cx="18188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Image volume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10566-2E4D-4002-15BC-E35A20BFBE75}"/>
              </a:ext>
            </a:extLst>
          </p:cNvPr>
          <p:cNvSpPr txBox="1"/>
          <p:nvPr/>
        </p:nvSpPr>
        <p:spPr>
          <a:xfrm>
            <a:off x="6788044" y="4027056"/>
            <a:ext cx="23211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Image information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31E4BB21-23F1-3F9E-23A3-BBA35161559F}"/>
              </a:ext>
            </a:extLst>
          </p:cNvPr>
          <p:cNvSpPr/>
          <p:nvPr/>
        </p:nvSpPr>
        <p:spPr>
          <a:xfrm rot="10800000">
            <a:off x="6482908" y="3200700"/>
            <a:ext cx="36255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F6AF6143-E31E-CB90-2381-345C6839BA79}"/>
              </a:ext>
            </a:extLst>
          </p:cNvPr>
          <p:cNvSpPr/>
          <p:nvPr/>
        </p:nvSpPr>
        <p:spPr>
          <a:xfrm rot="10800000">
            <a:off x="6482907" y="3757643"/>
            <a:ext cx="36255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FCE93F45-8B6C-F674-BFDE-0F27D8E45340}"/>
              </a:ext>
            </a:extLst>
          </p:cNvPr>
          <p:cNvSpPr/>
          <p:nvPr/>
        </p:nvSpPr>
        <p:spPr>
          <a:xfrm rot="10800000">
            <a:off x="6377458" y="4093730"/>
            <a:ext cx="4680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A64C119-308A-3C49-ADC5-DB68295A7B0B}"/>
              </a:ext>
            </a:extLst>
          </p:cNvPr>
          <p:cNvGrpSpPr/>
          <p:nvPr/>
        </p:nvGrpSpPr>
        <p:grpSpPr>
          <a:xfrm>
            <a:off x="982436" y="1724777"/>
            <a:ext cx="2036006" cy="369332"/>
            <a:chOff x="7677813" y="469978"/>
            <a:chExt cx="2036006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0956CA-26A6-8A1D-BF02-79EC4895EAEC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34" name="Picture 12" descr="Tsv Icons - Free SVG &amp; PNG Tsv Images ...">
              <a:extLst>
                <a:ext uri="{FF2B5EF4-FFF2-40B4-BE49-F238E27FC236}">
                  <a16:creationId xmlns:a16="http://schemas.microsoft.com/office/drawing/2014/main" id="{88C5E185-C9C9-999C-1B30-DF49974A3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DDA275-2316-74E0-7143-EF7E9C16156D}"/>
              </a:ext>
            </a:extLst>
          </p:cNvPr>
          <p:cNvGrpSpPr/>
          <p:nvPr/>
        </p:nvGrpSpPr>
        <p:grpSpPr>
          <a:xfrm>
            <a:off x="1809734" y="3065511"/>
            <a:ext cx="3381118" cy="369332"/>
            <a:chOff x="8491193" y="3834428"/>
            <a:chExt cx="3381118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997603-BD7A-70EC-9157-BAF6C3D65D32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37" name="Picture 12" descr="Tsv Icons - Free SVG &amp; PNG Tsv Images ...">
              <a:extLst>
                <a:ext uri="{FF2B5EF4-FFF2-40B4-BE49-F238E27FC236}">
                  <a16:creationId xmlns:a16="http://schemas.microsoft.com/office/drawing/2014/main" id="{A8F2B9D6-D88D-3FD5-0032-92C125ECA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DA1D8-F35B-3740-4EB3-BD39AE99B0E9}"/>
              </a:ext>
            </a:extLst>
          </p:cNvPr>
          <p:cNvGrpSpPr/>
          <p:nvPr/>
        </p:nvGrpSpPr>
        <p:grpSpPr>
          <a:xfrm>
            <a:off x="1398069" y="2494109"/>
            <a:ext cx="3006977" cy="369332"/>
            <a:chOff x="8109511" y="5191814"/>
            <a:chExt cx="3006977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12531-68A9-AE78-B726-D961F62B0A0C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40" name="Picture 12" descr="Tsv Icons - Free SVG &amp; PNG Tsv Images ...">
              <a:extLst>
                <a:ext uri="{FF2B5EF4-FFF2-40B4-BE49-F238E27FC236}">
                  <a16:creationId xmlns:a16="http://schemas.microsoft.com/office/drawing/2014/main" id="{9127CB1D-3B21-1D61-AA68-49211CF60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09B193-FAC9-F077-1270-C210C512BEE7}"/>
              </a:ext>
            </a:extLst>
          </p:cNvPr>
          <p:cNvGrpSpPr/>
          <p:nvPr/>
        </p:nvGrpSpPr>
        <p:grpSpPr>
          <a:xfrm>
            <a:off x="2186710" y="3636687"/>
            <a:ext cx="3003727" cy="687465"/>
            <a:chOff x="8370522" y="2601006"/>
            <a:chExt cx="3003727" cy="6874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641594-20C9-E3E4-6780-F85A19AA0DD0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46" name="Picture 14" descr="Json file - Free interface icons">
                <a:extLst>
                  <a:ext uri="{FF2B5EF4-FFF2-40B4-BE49-F238E27FC236}">
                    <a16:creationId xmlns:a16="http://schemas.microsoft.com/office/drawing/2014/main" id="{8439571D-B3A9-8E82-DB1D-68CD48FE29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A88783-9F57-BD10-59CB-DC3A7D059C6F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D1129F-BD21-5C54-D3D2-4E708D24A7F9}"/>
                </a:ext>
              </a:extLst>
            </p:cNvPr>
            <p:cNvGrpSpPr/>
            <p:nvPr/>
          </p:nvGrpSpPr>
          <p:grpSpPr>
            <a:xfrm>
              <a:off x="8370522" y="2601006"/>
              <a:ext cx="3003727" cy="369332"/>
              <a:chOff x="8909807" y="1940468"/>
              <a:chExt cx="3003727" cy="3693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0B8648-50BE-3706-DB8F-78DF2F0BE80C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731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sub-01_ses-01_T1w.nii.gz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52A12198-DF65-075A-682F-7B0E2E588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D80603-CE84-D907-8C4C-FB6C830055AE}"/>
              </a:ext>
            </a:extLst>
          </p:cNvPr>
          <p:cNvGrpSpPr/>
          <p:nvPr/>
        </p:nvGrpSpPr>
        <p:grpSpPr>
          <a:xfrm>
            <a:off x="569979" y="1305329"/>
            <a:ext cx="2353351" cy="369332"/>
            <a:chOff x="7237890" y="128581"/>
            <a:chExt cx="2353351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E3CDE7-927C-1CC6-09D2-88619F226C72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50" name="Picture 16" descr="Folder icons for free download | Freepik">
              <a:extLst>
                <a:ext uri="{FF2B5EF4-FFF2-40B4-BE49-F238E27FC236}">
                  <a16:creationId xmlns:a16="http://schemas.microsoft.com/office/drawing/2014/main" id="{30709B1C-2693-0B95-70F1-C2EC81A36D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4DDA4D-2E34-B37B-26EA-2C046D03CE07}"/>
              </a:ext>
            </a:extLst>
          </p:cNvPr>
          <p:cNvGrpSpPr/>
          <p:nvPr/>
        </p:nvGrpSpPr>
        <p:grpSpPr>
          <a:xfrm>
            <a:off x="1025300" y="2229953"/>
            <a:ext cx="1207603" cy="369332"/>
            <a:chOff x="7765060" y="862910"/>
            <a:chExt cx="1207603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15565B-F4C7-1ED3-2071-B5B176A37565}"/>
                </a:ext>
              </a:extLst>
            </p:cNvPr>
            <p:cNvSpPr txBox="1"/>
            <p:nvPr/>
          </p:nvSpPr>
          <p:spPr>
            <a:xfrm>
              <a:off x="8074660" y="862910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sub-01</a:t>
              </a:r>
            </a:p>
          </p:txBody>
        </p:sp>
        <p:pic>
          <p:nvPicPr>
            <p:cNvPr id="53" name="Picture 16" descr="Folder icons for free download | Freepik">
              <a:extLst>
                <a:ext uri="{FF2B5EF4-FFF2-40B4-BE49-F238E27FC236}">
                  <a16:creationId xmlns:a16="http://schemas.microsoft.com/office/drawing/2014/main" id="{4D6D218C-59B7-E0BE-362B-B2C3B61AA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726F4A-50EA-193A-7CB9-A1BCC9A23CAE}"/>
              </a:ext>
            </a:extLst>
          </p:cNvPr>
          <p:cNvGrpSpPr/>
          <p:nvPr/>
        </p:nvGrpSpPr>
        <p:grpSpPr>
          <a:xfrm>
            <a:off x="1440188" y="2815643"/>
            <a:ext cx="1186439" cy="369332"/>
            <a:chOff x="8181593" y="1267296"/>
            <a:chExt cx="1186439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144837-67D1-2189-716C-842873394DD5}"/>
                </a:ext>
              </a:extLst>
            </p:cNvPr>
            <p:cNvSpPr txBox="1"/>
            <p:nvPr/>
          </p:nvSpPr>
          <p:spPr>
            <a:xfrm>
              <a:off x="8492471" y="1267296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ses-01</a:t>
              </a:r>
            </a:p>
          </p:txBody>
        </p:sp>
        <p:pic>
          <p:nvPicPr>
            <p:cNvPr id="56" name="Picture 16" descr="Folder icons for free download | Freepik">
              <a:extLst>
                <a:ext uri="{FF2B5EF4-FFF2-40B4-BE49-F238E27FC236}">
                  <a16:creationId xmlns:a16="http://schemas.microsoft.com/office/drawing/2014/main" id="{50475412-7CAC-912E-5D7F-6BC230DD6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E64659-BFC9-5AC3-BE9D-B6FC373F72E8}"/>
              </a:ext>
            </a:extLst>
          </p:cNvPr>
          <p:cNvGrpSpPr/>
          <p:nvPr/>
        </p:nvGrpSpPr>
        <p:grpSpPr>
          <a:xfrm>
            <a:off x="1839167" y="3372531"/>
            <a:ext cx="1330858" cy="369332"/>
            <a:chOff x="8623136" y="1594340"/>
            <a:chExt cx="1330858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C022F5-99AD-60FA-6B80-BD4C419957AE}"/>
                </a:ext>
              </a:extLst>
            </p:cNvPr>
            <p:cNvSpPr txBox="1"/>
            <p:nvPr/>
          </p:nvSpPr>
          <p:spPr>
            <a:xfrm>
              <a:off x="8937626" y="1594340"/>
              <a:ext cx="1016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9B437"/>
                  </a:solidFill>
                </a:rPr>
                <a:t>mr-anat</a:t>
              </a:r>
            </a:p>
          </p:txBody>
        </p:sp>
        <p:pic>
          <p:nvPicPr>
            <p:cNvPr id="59" name="Picture 16" descr="Folder icons for free download | Freepik">
              <a:extLst>
                <a:ext uri="{FF2B5EF4-FFF2-40B4-BE49-F238E27FC236}">
                  <a16:creationId xmlns:a16="http://schemas.microsoft.com/office/drawing/2014/main" id="{B4477210-7E58-2139-47CD-3B571097F3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8F5E95-3447-AEBD-2011-A3B5C4A4DB08}"/>
              </a:ext>
            </a:extLst>
          </p:cNvPr>
          <p:cNvGrpSpPr/>
          <p:nvPr/>
        </p:nvGrpSpPr>
        <p:grpSpPr>
          <a:xfrm>
            <a:off x="7230199" y="1724777"/>
            <a:ext cx="2036006" cy="369332"/>
            <a:chOff x="7677813" y="469978"/>
            <a:chExt cx="2036006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2D1ABE-CEEA-2293-A274-CB6D3C63DC44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63" name="Picture 12" descr="Tsv Icons - Free SVG &amp; PNG Tsv Images ...">
              <a:extLst>
                <a:ext uri="{FF2B5EF4-FFF2-40B4-BE49-F238E27FC236}">
                  <a16:creationId xmlns:a16="http://schemas.microsoft.com/office/drawing/2014/main" id="{758C850B-4522-E47E-27AE-26FE4AAE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0347EA-BAD1-619D-574E-4FAE809902B4}"/>
              </a:ext>
            </a:extLst>
          </p:cNvPr>
          <p:cNvGrpSpPr/>
          <p:nvPr/>
        </p:nvGrpSpPr>
        <p:grpSpPr>
          <a:xfrm>
            <a:off x="8057497" y="3065511"/>
            <a:ext cx="3461396" cy="369332"/>
            <a:chOff x="8491193" y="3834428"/>
            <a:chExt cx="3461396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DEB394-72D0-12FE-9039-B36BD9BB1E96}"/>
                </a:ext>
              </a:extLst>
            </p:cNvPr>
            <p:cNvSpPr txBox="1"/>
            <p:nvPr/>
          </p:nvSpPr>
          <p:spPr>
            <a:xfrm>
              <a:off x="8798777" y="3834428"/>
              <a:ext cx="315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sub-01</a:t>
              </a:r>
              <a:r>
                <a:rPr lang="en-US" b="1" dirty="0"/>
                <a:t>_</a:t>
              </a:r>
              <a:r>
                <a:rPr lang="en-US" b="1" dirty="0">
                  <a:solidFill>
                    <a:schemeClr val="accent5"/>
                  </a:solidFill>
                </a:rPr>
                <a:t>ses-01</a:t>
              </a:r>
              <a:r>
                <a:rPr lang="en-US" b="1" dirty="0"/>
                <a:t>_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metadata</a:t>
              </a:r>
              <a:r>
                <a:rPr lang="en-US" dirty="0"/>
                <a:t>.tsv</a:t>
              </a:r>
            </a:p>
          </p:txBody>
        </p:sp>
        <p:pic>
          <p:nvPicPr>
            <p:cNvPr id="66" name="Picture 12" descr="Tsv Icons - Free SVG &amp; PNG Tsv Images ...">
              <a:extLst>
                <a:ext uri="{FF2B5EF4-FFF2-40B4-BE49-F238E27FC236}">
                  <a16:creationId xmlns:a16="http://schemas.microsoft.com/office/drawing/2014/main" id="{99F88C30-3E12-755D-9E5F-711C64D6C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D37630-A99E-AD26-E46A-802B1FEF10F6}"/>
              </a:ext>
            </a:extLst>
          </p:cNvPr>
          <p:cNvGrpSpPr/>
          <p:nvPr/>
        </p:nvGrpSpPr>
        <p:grpSpPr>
          <a:xfrm>
            <a:off x="7645832" y="2494109"/>
            <a:ext cx="3073662" cy="369332"/>
            <a:chOff x="8109511" y="5191814"/>
            <a:chExt cx="307366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CA2959-E8F9-9721-F53D-0A06A8EA4D6A}"/>
                </a:ext>
              </a:extLst>
            </p:cNvPr>
            <p:cNvSpPr txBox="1"/>
            <p:nvPr/>
          </p:nvSpPr>
          <p:spPr>
            <a:xfrm>
              <a:off x="8417095" y="5191814"/>
              <a:ext cx="2766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sub-01</a:t>
              </a:r>
              <a:r>
                <a:rPr lang="en-US" b="1" dirty="0"/>
                <a:t>_</a:t>
              </a:r>
              <a:r>
                <a:rPr lang="en-US" b="1" dirty="0">
                  <a:solidFill>
                    <a:schemeClr val="accent5"/>
                  </a:solidFill>
                </a:rPr>
                <a:t>ses-01</a:t>
              </a:r>
              <a:r>
                <a:rPr lang="en-US" b="1" dirty="0"/>
                <a:t>_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scans</a:t>
              </a:r>
              <a:r>
                <a:rPr lang="en-US" dirty="0"/>
                <a:t>.tsv</a:t>
              </a:r>
            </a:p>
          </p:txBody>
        </p:sp>
        <p:pic>
          <p:nvPicPr>
            <p:cNvPr id="69" name="Picture 12" descr="Tsv Icons - Free SVG &amp; PNG Tsv Images ...">
              <a:extLst>
                <a:ext uri="{FF2B5EF4-FFF2-40B4-BE49-F238E27FC236}">
                  <a16:creationId xmlns:a16="http://schemas.microsoft.com/office/drawing/2014/main" id="{12DDDC3A-E647-AF9B-9020-98E33FB9D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F84083-92A6-EC85-E789-CF42B3B98357}"/>
              </a:ext>
            </a:extLst>
          </p:cNvPr>
          <p:cNvGrpSpPr/>
          <p:nvPr/>
        </p:nvGrpSpPr>
        <p:grpSpPr>
          <a:xfrm>
            <a:off x="8434473" y="3636687"/>
            <a:ext cx="3069899" cy="687465"/>
            <a:chOff x="8370522" y="2601006"/>
            <a:chExt cx="3069899" cy="68746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63D3D6E-0EA6-A71E-B173-5D5587BA166E}"/>
                </a:ext>
              </a:extLst>
            </p:cNvPr>
            <p:cNvGrpSpPr/>
            <p:nvPr/>
          </p:nvGrpSpPr>
          <p:grpSpPr>
            <a:xfrm>
              <a:off x="8404289" y="2919139"/>
              <a:ext cx="2939333" cy="369332"/>
              <a:chOff x="8945796" y="2293702"/>
              <a:chExt cx="2939333" cy="369332"/>
            </a:xfrm>
          </p:grpSpPr>
          <p:pic>
            <p:nvPicPr>
              <p:cNvPr id="75" name="Picture 14" descr="Json file - Free interface icons">
                <a:extLst>
                  <a:ext uri="{FF2B5EF4-FFF2-40B4-BE49-F238E27FC236}">
                    <a16:creationId xmlns:a16="http://schemas.microsoft.com/office/drawing/2014/main" id="{56B24CB2-916E-9C29-2A1D-4E20672820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D53D82-356E-58F2-9443-D0BE61F9DD23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sub-01</a:t>
                </a:r>
                <a:r>
                  <a:rPr lang="en-US" b="1" dirty="0"/>
                  <a:t>_</a:t>
                </a:r>
                <a:r>
                  <a:rPr lang="en-US" b="1" dirty="0">
                    <a:solidFill>
                      <a:schemeClr val="accent5"/>
                    </a:solidFill>
                  </a:rPr>
                  <a:t>ses-01</a:t>
                </a:r>
                <a:r>
                  <a:rPr lang="en-US" b="1" dirty="0"/>
                  <a:t>_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T1w</a:t>
                </a:r>
                <a:r>
                  <a:rPr lang="en-US" dirty="0"/>
                  <a:t>.json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FDF9513-5C9B-DC02-D810-C7A7A5026200}"/>
                </a:ext>
              </a:extLst>
            </p:cNvPr>
            <p:cNvGrpSpPr/>
            <p:nvPr/>
          </p:nvGrpSpPr>
          <p:grpSpPr>
            <a:xfrm>
              <a:off x="8370522" y="2601006"/>
              <a:ext cx="3069899" cy="369332"/>
              <a:chOff x="8909807" y="1940468"/>
              <a:chExt cx="3069899" cy="3693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553D8F-95B7-ADB6-F9C4-9D635ACD6885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797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sub-01</a:t>
                </a:r>
                <a:r>
                  <a:rPr lang="en-US" b="1" dirty="0"/>
                  <a:t>_</a:t>
                </a:r>
                <a:r>
                  <a:rPr lang="en-US" b="1" dirty="0">
                    <a:solidFill>
                      <a:schemeClr val="accent5"/>
                    </a:solidFill>
                  </a:rPr>
                  <a:t>ses-01</a:t>
                </a:r>
                <a:r>
                  <a:rPr lang="en-US" b="1" dirty="0"/>
                  <a:t>_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T1w</a:t>
                </a:r>
                <a:r>
                  <a:rPr lang="en-US" dirty="0"/>
                  <a:t>.nii.gz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C06D7267-EE11-4CCF-8DD5-B0A9815970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F613178-1CCB-7280-66B8-E5C970718FF0}"/>
              </a:ext>
            </a:extLst>
          </p:cNvPr>
          <p:cNvGrpSpPr/>
          <p:nvPr/>
        </p:nvGrpSpPr>
        <p:grpSpPr>
          <a:xfrm>
            <a:off x="6817742" y="1305329"/>
            <a:ext cx="2353351" cy="369332"/>
            <a:chOff x="7237890" y="128581"/>
            <a:chExt cx="2353351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E6D8BC-11BB-B3DA-FF95-2E938E8A8CCC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79" name="Picture 16" descr="Folder icons for free download | Freepik">
              <a:extLst>
                <a:ext uri="{FF2B5EF4-FFF2-40B4-BE49-F238E27FC236}">
                  <a16:creationId xmlns:a16="http://schemas.microsoft.com/office/drawing/2014/main" id="{B2DEE8DB-56AA-E34D-642B-796ED4B171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2483D5-1FA2-09A8-2CB5-BE61236AE4D3}"/>
              </a:ext>
            </a:extLst>
          </p:cNvPr>
          <p:cNvGrpSpPr/>
          <p:nvPr/>
        </p:nvGrpSpPr>
        <p:grpSpPr>
          <a:xfrm>
            <a:off x="7273063" y="2229953"/>
            <a:ext cx="1189969" cy="369332"/>
            <a:chOff x="7765060" y="862910"/>
            <a:chExt cx="1189969" cy="3693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3A205E-2697-92E3-36FF-5C7568786200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82" name="Picture 16" descr="Folder icons for free download | Freepik">
              <a:extLst>
                <a:ext uri="{FF2B5EF4-FFF2-40B4-BE49-F238E27FC236}">
                  <a16:creationId xmlns:a16="http://schemas.microsoft.com/office/drawing/2014/main" id="{B156A216-8E2B-B2EB-544E-AA3896009F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2DC828-8D0D-4147-B9EB-3FD2C9972B5B}"/>
              </a:ext>
            </a:extLst>
          </p:cNvPr>
          <p:cNvGrpSpPr/>
          <p:nvPr/>
        </p:nvGrpSpPr>
        <p:grpSpPr>
          <a:xfrm>
            <a:off x="7687951" y="2815643"/>
            <a:ext cx="1167203" cy="369332"/>
            <a:chOff x="8181593" y="1267296"/>
            <a:chExt cx="1167203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4B8623F-03E5-1FBB-94FC-E271690E7F1A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85" name="Picture 16" descr="Folder icons for free download | Freepik">
              <a:extLst>
                <a:ext uri="{FF2B5EF4-FFF2-40B4-BE49-F238E27FC236}">
                  <a16:creationId xmlns:a16="http://schemas.microsoft.com/office/drawing/2014/main" id="{A695C6E4-41BC-2548-6F08-70D757FC5D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9E539A0-7494-BDE9-6698-E2237331C1F6}"/>
              </a:ext>
            </a:extLst>
          </p:cNvPr>
          <p:cNvGrpSpPr/>
          <p:nvPr/>
        </p:nvGrpSpPr>
        <p:grpSpPr>
          <a:xfrm>
            <a:off x="8086930" y="3372531"/>
            <a:ext cx="1288924" cy="369332"/>
            <a:chOff x="8623136" y="1594340"/>
            <a:chExt cx="1288924" cy="3693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CF12AA8-9FBA-2705-7025-568A05C8D6E2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88" name="Picture 16" descr="Folder icons for free download | Freepik">
              <a:extLst>
                <a:ext uri="{FF2B5EF4-FFF2-40B4-BE49-F238E27FC236}">
                  <a16:creationId xmlns:a16="http://schemas.microsoft.com/office/drawing/2014/main" id="{1A5DC28C-7875-1D77-99A8-40978F9C3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FCEA6A9-C736-7D95-C4D9-AE597047BFDD}"/>
              </a:ext>
            </a:extLst>
          </p:cNvPr>
          <p:cNvSpPr txBox="1"/>
          <p:nvPr/>
        </p:nvSpPr>
        <p:spPr>
          <a:xfrm>
            <a:off x="475607" y="602193"/>
            <a:ext cx="31263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EE6443"/>
                </a:solidFill>
              </a:rPr>
              <a:t>Folder</a:t>
            </a:r>
            <a:r>
              <a:rPr lang="en-US" sz="2400" b="1" dirty="0">
                <a:solidFill>
                  <a:srgbClr val="EE6443"/>
                </a:solidFill>
              </a:rPr>
              <a:t> nomenclature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A24182-C87D-1655-0355-1FDA58D4907F}"/>
              </a:ext>
            </a:extLst>
          </p:cNvPr>
          <p:cNvSpPr txBox="1"/>
          <p:nvPr/>
        </p:nvSpPr>
        <p:spPr>
          <a:xfrm>
            <a:off x="6722294" y="612904"/>
            <a:ext cx="27392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EE6443"/>
                </a:solidFill>
              </a:rPr>
              <a:t>File</a:t>
            </a:r>
            <a:r>
              <a:rPr lang="en-US" sz="2400" b="1" dirty="0">
                <a:solidFill>
                  <a:srgbClr val="EE6443"/>
                </a:solidFill>
              </a:rPr>
              <a:t> nomenclature</a:t>
            </a:r>
          </a:p>
        </p:txBody>
      </p:sp>
    </p:spTree>
    <p:extLst>
      <p:ext uri="{BB962C8B-B14F-4D97-AF65-F5344CB8AC3E}">
        <p14:creationId xmlns:p14="http://schemas.microsoft.com/office/powerpoint/2010/main" val="161698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6CEE-A3E6-2837-080B-C104791C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6AF2-CB85-FA25-41D2-3235AD8A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272</Words>
  <Application>Microsoft Macintosh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Seiler, Christof (DACS)</dc:creator>
  <cp:lastModifiedBy>Seiler, Christof (DACS)</cp:lastModifiedBy>
  <cp:revision>31</cp:revision>
  <dcterms:created xsi:type="dcterms:W3CDTF">2024-04-26T06:35:34Z</dcterms:created>
  <dcterms:modified xsi:type="dcterms:W3CDTF">2024-08-19T16:50:07Z</dcterms:modified>
</cp:coreProperties>
</file>