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E37A-3EC8-48D2-BB57-6912FC14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C366-BD84-4472-BBB6-77D2F388A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5503-CB1B-4AA5-9894-15B53E48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935F-A0A5-4C16-AC1C-613BD5BF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5FD67-79AB-4417-891B-4D6942B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843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5A08-E2C2-4E9F-A300-9D4F444F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640E-5724-4125-80C9-38E8E890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80A4-042F-4906-8BF8-3FE692CB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5469-8FF4-4569-AF33-BFF73538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B35A-358F-4208-90EE-C0135EC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18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230FD-A2A5-4AA4-B8F8-50C904F67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16181-4C02-4DA4-9EE1-9DAACA57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E123-8038-411D-B28F-61E9B221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6FD4-6A24-46A1-AE37-5B420BC0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4964-2D36-48C6-883F-79AF7F01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472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3BB-0AED-4E5D-A938-88F65D61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229A-349C-4C3E-BB8E-7CE3C58A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5CB3-0A1F-4897-8541-3E6A7790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85CE-7740-4864-AF80-CFC8588F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0279-5A2D-4040-9433-4CD276F8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575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A779-7F3C-4CE8-93BA-2DD37D4E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DB16-6FA5-4039-A71E-F38EC225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590B-3907-4C70-BF37-5EF2E735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762-C037-4E0D-9D4D-AFE3097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190E-FC7A-4FC9-A7C9-F9426EC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80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FFC2-49B8-4B37-B7C3-C270CA4E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B553-3DDD-462B-ACB9-368D5507A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D2902-1B1E-4161-91EA-830F5918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50C4-ECE7-459E-9B99-0AB45ED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18E47-E7DC-42B6-A836-2E39E501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9F70-2EDD-4799-BFD9-24A6B37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61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8605-AB0E-47D9-A563-A8B73464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470A-36B9-482D-B3EE-CF88E282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926E-EBC5-456A-8270-DC2A626D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AAA2C-8BC5-4109-AA85-D12185B4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F4FE4-8D1B-4D07-BD82-E3A8BF91A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D59D3-5BC2-47BD-B5AF-02131445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A37F9-123F-4BB9-9643-AC83015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28FB-A93F-48F5-A43F-5FA9E9C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2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6B5D-D25D-4ED4-92E5-AB55B38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43404-AE05-4D74-9115-D910F958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8BBD-5974-42D4-9584-AD553183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3CA14-C6D5-4823-90D2-03D15C6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71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5CA85-BC30-4D14-8EF1-F6D14761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D02CC-228F-4732-9177-AAEE6B80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5A4A5-1461-45A7-BBA3-77C89F8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367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21E2-0485-42B5-9340-86D93458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1993-1E89-4B7D-AEF8-9AD91EB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50B74-B7D1-46BD-A316-D635E97C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C693-3542-4707-822F-7AA37DEE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99006-9B78-444B-B592-B9B33A6E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C565-0E27-4A53-B2E6-EE0891F3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04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71D6-7EDA-419F-A1A0-AD26A8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B96CE-EF6A-4885-A2FE-58496D785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683B-4676-4E34-86C0-42955578C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6708-FCB2-4C1F-9D84-909F5D42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254CB-3376-48C1-8EFD-799E586F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24CE0-DADA-4D9B-BDE1-719FCAE4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52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CF752-9A6A-4343-8C71-F26A5B81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1A8E-F39C-40BA-884F-37E1FC46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D8C7-599D-4EA5-AD5B-BA4C9772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7AA5-8E14-482D-86CA-F25B9660C222}" type="datetimeFigureOut">
              <a:rPr lang="LID4096" smtClean="0"/>
              <a:t>12/13/2021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A5CE-B31C-4117-83D2-CADC6BD9B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218F-5732-4E22-8D1B-C52049E6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59C6-9EB6-4972-82A6-AD68DC6571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74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0D1CCD-0A7C-4B7F-BC79-7F225E36FE5E}"/>
              </a:ext>
            </a:extLst>
          </p:cNvPr>
          <p:cNvSpPr/>
          <p:nvPr/>
        </p:nvSpPr>
        <p:spPr>
          <a:xfrm>
            <a:off x="2913320" y="1222744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Noisy Training data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D488B3-B244-427F-83F2-443567FE8D5B}"/>
              </a:ext>
            </a:extLst>
          </p:cNvPr>
          <p:cNvSpPr/>
          <p:nvPr/>
        </p:nvSpPr>
        <p:spPr>
          <a:xfrm>
            <a:off x="6064102" y="1222742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N2N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ED32FE-FAD6-436E-9F6C-76CF423DAEB7}"/>
              </a:ext>
            </a:extLst>
          </p:cNvPr>
          <p:cNvSpPr/>
          <p:nvPr/>
        </p:nvSpPr>
        <p:spPr>
          <a:xfrm>
            <a:off x="9214882" y="1222742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weights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B35218-6AD9-4A2E-BA6E-712034232E74}"/>
              </a:ext>
            </a:extLst>
          </p:cNvPr>
          <p:cNvSpPr/>
          <p:nvPr/>
        </p:nvSpPr>
        <p:spPr>
          <a:xfrm>
            <a:off x="2913320" y="4587950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Noisy CT image for denoising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24FBD8-10E5-4C82-8FF7-140A8EC640B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59079" y="1685259"/>
            <a:ext cx="1205023" cy="2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46CDB7-D8EC-4EE7-8AD6-3A3A313497E7}"/>
              </a:ext>
            </a:extLst>
          </p:cNvPr>
          <p:cNvSpPr/>
          <p:nvPr/>
        </p:nvSpPr>
        <p:spPr>
          <a:xfrm>
            <a:off x="6064102" y="4587949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N2N</a:t>
            </a:r>
            <a:endParaRPr lang="LID4096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241DF4-E8FF-4DE7-92C3-CD0E4E849DBA}"/>
              </a:ext>
            </a:extLst>
          </p:cNvPr>
          <p:cNvSpPr/>
          <p:nvPr/>
        </p:nvSpPr>
        <p:spPr>
          <a:xfrm>
            <a:off x="9214882" y="4587949"/>
            <a:ext cx="1945759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Clean(Denoised) CT image</a:t>
            </a:r>
            <a:endParaRPr lang="LID4096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60FB7-72D7-4416-9AA4-6716E9C3C0E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09861" y="1685259"/>
            <a:ext cx="1205021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33530E-9494-452D-991E-6D6D8550D8A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4859079" y="5050466"/>
            <a:ext cx="1205023" cy="1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BC10EB-0E7E-4355-8ABD-382747836C8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009861" y="5050466"/>
            <a:ext cx="1205021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36AB373-FB5C-4C84-A1E4-9EE6358F1671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5400000">
            <a:off x="7392285" y="1792472"/>
            <a:ext cx="2440174" cy="3150780"/>
          </a:xfrm>
          <a:prstGeom prst="bentConnector3">
            <a:avLst/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6DDEA0-3C9C-468D-90A9-5C80C513782E}"/>
              </a:ext>
            </a:extLst>
          </p:cNvPr>
          <p:cNvSpPr txBox="1"/>
          <p:nvPr/>
        </p:nvSpPr>
        <p:spPr>
          <a:xfrm>
            <a:off x="2147775" y="669854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– Research stage</a:t>
            </a:r>
            <a:endParaRPr lang="LID4096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24A395-AADD-4B07-AEB0-0E9A4C8C3D2A}"/>
              </a:ext>
            </a:extLst>
          </p:cNvPr>
          <p:cNvSpPr/>
          <p:nvPr/>
        </p:nvSpPr>
        <p:spPr>
          <a:xfrm>
            <a:off x="2147776" y="669854"/>
            <a:ext cx="9516141" cy="1701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C9203C-75A9-4E9B-8239-3D4F83872BC2}"/>
              </a:ext>
            </a:extLst>
          </p:cNvPr>
          <p:cNvSpPr/>
          <p:nvPr/>
        </p:nvSpPr>
        <p:spPr>
          <a:xfrm>
            <a:off x="2147777" y="4072273"/>
            <a:ext cx="9516140" cy="1701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A3ECD-65F7-4D58-BECD-53C8AD888ED4}"/>
              </a:ext>
            </a:extLst>
          </p:cNvPr>
          <p:cNvSpPr txBox="1"/>
          <p:nvPr/>
        </p:nvSpPr>
        <p:spPr>
          <a:xfrm>
            <a:off x="2147776" y="4094278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End-product</a:t>
            </a:r>
            <a:endParaRPr lang="LID4096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4DA64B9-0F5D-4C54-A445-4835273AC38D}"/>
              </a:ext>
            </a:extLst>
          </p:cNvPr>
          <p:cNvSpPr/>
          <p:nvPr/>
        </p:nvSpPr>
        <p:spPr>
          <a:xfrm>
            <a:off x="735417" y="4951962"/>
            <a:ext cx="1945759" cy="19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66765-F630-4228-A12E-2E8CDBB55BBD}"/>
              </a:ext>
            </a:extLst>
          </p:cNvPr>
          <p:cNvSpPr txBox="1"/>
          <p:nvPr/>
        </p:nvSpPr>
        <p:spPr>
          <a:xfrm>
            <a:off x="939204" y="4681133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User-Start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7849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אור מן</dc:creator>
  <cp:lastModifiedBy>אור מן</cp:lastModifiedBy>
  <cp:revision>1</cp:revision>
  <dcterms:created xsi:type="dcterms:W3CDTF">2021-12-13T08:46:56Z</dcterms:created>
  <dcterms:modified xsi:type="dcterms:W3CDTF">2021-12-13T08:59:16Z</dcterms:modified>
</cp:coreProperties>
</file>