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59" r:id="rId7"/>
    <p:sldId id="265" r:id="rId8"/>
    <p:sldId id="258" r:id="rId9"/>
    <p:sldId id="266" r:id="rId10"/>
    <p:sldId id="267" r:id="rId11"/>
    <p:sldId id="277" r:id="rId12"/>
    <p:sldId id="276" r:id="rId13"/>
    <p:sldId id="264" r:id="rId14"/>
    <p:sldId id="268" r:id="rId15"/>
    <p:sldId id="270" r:id="rId16"/>
    <p:sldId id="272" r:id="rId17"/>
    <p:sldId id="274" r:id="rId18"/>
    <p:sldId id="269" r:id="rId19"/>
    <p:sldId id="271" r:id="rId20"/>
    <p:sldId id="273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BE0886-BCCD-4CD7-9677-734E3EC6CCB2}" v="752" dt="2021-05-25T09:26:31.940"/>
  </p1510:revLst>
</p1510:revInfo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אור מן" userId="366511654a5deaf2" providerId="LiveId" clId="{5EBE0886-BCCD-4CD7-9677-734E3EC6CCB2}"/>
    <pc:docChg chg="undo custSel addSld delSld modSld sldOrd">
      <pc:chgData name="אור מן" userId="366511654a5deaf2" providerId="LiveId" clId="{5EBE0886-BCCD-4CD7-9677-734E3EC6CCB2}" dt="2021-05-25T09:26:38.020" v="1887" actId="1076"/>
      <pc:docMkLst>
        <pc:docMk/>
      </pc:docMkLst>
      <pc:sldChg chg="addSp delSp modSp mod">
        <pc:chgData name="אור מן" userId="366511654a5deaf2" providerId="LiveId" clId="{5EBE0886-BCCD-4CD7-9677-734E3EC6CCB2}" dt="2021-05-22T16:37:42.952" v="1399" actId="20577"/>
        <pc:sldMkLst>
          <pc:docMk/>
          <pc:sldMk cId="2094298288" sldId="257"/>
        </pc:sldMkLst>
        <pc:spChg chg="mod">
          <ac:chgData name="אור מן" userId="366511654a5deaf2" providerId="LiveId" clId="{5EBE0886-BCCD-4CD7-9677-734E3EC6CCB2}" dt="2021-05-15T08:15:11.198" v="23" actId="20577"/>
          <ac:spMkLst>
            <pc:docMk/>
            <pc:sldMk cId="2094298288" sldId="257"/>
            <ac:spMk id="2" creationId="{B569CD3E-5E33-4EB5-A2CE-C636605E633F}"/>
          </ac:spMkLst>
        </pc:spChg>
        <pc:spChg chg="mod">
          <ac:chgData name="אור מן" userId="366511654a5deaf2" providerId="LiveId" clId="{5EBE0886-BCCD-4CD7-9677-734E3EC6CCB2}" dt="2021-05-15T08:18:52.197" v="27" actId="20577"/>
          <ac:spMkLst>
            <pc:docMk/>
            <pc:sldMk cId="2094298288" sldId="257"/>
            <ac:spMk id="3" creationId="{C3C0199F-A274-44C6-BF37-784A855E6EEA}"/>
          </ac:spMkLst>
        </pc:spChg>
        <pc:spChg chg="add mod">
          <ac:chgData name="אור מן" userId="366511654a5deaf2" providerId="LiveId" clId="{5EBE0886-BCCD-4CD7-9677-734E3EC6CCB2}" dt="2021-05-22T16:37:42.952" v="1399" actId="20577"/>
          <ac:spMkLst>
            <pc:docMk/>
            <pc:sldMk cId="2094298288" sldId="257"/>
            <ac:spMk id="9" creationId="{7740E28F-D634-469E-80E3-7339A9EBDA24}"/>
          </ac:spMkLst>
        </pc:spChg>
        <pc:graphicFrameChg chg="add del mod modGraphic">
          <ac:chgData name="אור מן" userId="366511654a5deaf2" providerId="LiveId" clId="{5EBE0886-BCCD-4CD7-9677-734E3EC6CCB2}" dt="2021-05-15T08:16:15.879" v="26" actId="478"/>
          <ac:graphicFrameMkLst>
            <pc:docMk/>
            <pc:sldMk cId="2094298288" sldId="257"/>
            <ac:graphicFrameMk id="6" creationId="{0A609FCC-89B2-4BD0-9861-2A8264F6F62B}"/>
          </ac:graphicFrameMkLst>
        </pc:graphicFrameChg>
        <pc:graphicFrameChg chg="add del mod modGraphic">
          <ac:chgData name="אור מן" userId="366511654a5deaf2" providerId="LiveId" clId="{5EBE0886-BCCD-4CD7-9677-734E3EC6CCB2}" dt="2021-05-15T08:16:15.879" v="26" actId="478"/>
          <ac:graphicFrameMkLst>
            <pc:docMk/>
            <pc:sldMk cId="2094298288" sldId="257"/>
            <ac:graphicFrameMk id="8" creationId="{452E7F8A-D1F4-49D1-9BF6-6261E29209F9}"/>
          </ac:graphicFrameMkLst>
        </pc:graphicFrameChg>
      </pc:sldChg>
      <pc:sldChg chg="addSp delSp modSp mod modAnim">
        <pc:chgData name="אור מן" userId="366511654a5deaf2" providerId="LiveId" clId="{5EBE0886-BCCD-4CD7-9677-734E3EC6CCB2}" dt="2021-05-22T13:38:44.876" v="1204" actId="1036"/>
        <pc:sldMkLst>
          <pc:docMk/>
          <pc:sldMk cId="2449431650" sldId="258"/>
        </pc:sldMkLst>
        <pc:spChg chg="mod">
          <ac:chgData name="אור מן" userId="366511654a5deaf2" providerId="LiveId" clId="{5EBE0886-BCCD-4CD7-9677-734E3EC6CCB2}" dt="2021-05-15T08:27:25.400" v="145"/>
          <ac:spMkLst>
            <pc:docMk/>
            <pc:sldMk cId="2449431650" sldId="258"/>
            <ac:spMk id="2" creationId="{B569CD3E-5E33-4EB5-A2CE-C636605E633F}"/>
          </ac:spMkLst>
        </pc:spChg>
        <pc:spChg chg="mod">
          <ac:chgData name="אור מן" userId="366511654a5deaf2" providerId="LiveId" clId="{5EBE0886-BCCD-4CD7-9677-734E3EC6CCB2}" dt="2021-05-22T13:38:13.688" v="1197" actId="2710"/>
          <ac:spMkLst>
            <pc:docMk/>
            <pc:sldMk cId="2449431650" sldId="258"/>
            <ac:spMk id="3" creationId="{C3C0199F-A274-44C6-BF37-784A855E6EEA}"/>
          </ac:spMkLst>
        </pc:spChg>
        <pc:spChg chg="add mod">
          <ac:chgData name="אור מן" userId="366511654a5deaf2" providerId="LiveId" clId="{5EBE0886-BCCD-4CD7-9677-734E3EC6CCB2}" dt="2021-05-15T08:52:15.540" v="501" actId="20577"/>
          <ac:spMkLst>
            <pc:docMk/>
            <pc:sldMk cId="2449431650" sldId="258"/>
            <ac:spMk id="4" creationId="{617CA033-0CE0-48A7-9634-46A27B1495EA}"/>
          </ac:spMkLst>
        </pc:spChg>
        <pc:spChg chg="add del mod">
          <ac:chgData name="אור מן" userId="366511654a5deaf2" providerId="LiveId" clId="{5EBE0886-BCCD-4CD7-9677-734E3EC6CCB2}" dt="2021-05-15T08:38:49.813" v="254" actId="478"/>
          <ac:spMkLst>
            <pc:docMk/>
            <pc:sldMk cId="2449431650" sldId="258"/>
            <ac:spMk id="6" creationId="{B816DF8A-CC40-4E4C-AF2B-B766A2EDC45B}"/>
          </ac:spMkLst>
        </pc:spChg>
        <pc:spChg chg="add mod">
          <ac:chgData name="אור מן" userId="366511654a5deaf2" providerId="LiveId" clId="{5EBE0886-BCCD-4CD7-9677-734E3EC6CCB2}" dt="2021-05-15T08:39:21.625" v="256" actId="164"/>
          <ac:spMkLst>
            <pc:docMk/>
            <pc:sldMk cId="2449431650" sldId="258"/>
            <ac:spMk id="7" creationId="{7A9590C2-022A-45DF-BB0E-571BD2DD9C20}"/>
          </ac:spMkLst>
        </pc:spChg>
        <pc:spChg chg="add mod">
          <ac:chgData name="אור מן" userId="366511654a5deaf2" providerId="LiveId" clId="{5EBE0886-BCCD-4CD7-9677-734E3EC6CCB2}" dt="2021-05-15T08:39:21.625" v="256" actId="164"/>
          <ac:spMkLst>
            <pc:docMk/>
            <pc:sldMk cId="2449431650" sldId="258"/>
            <ac:spMk id="8" creationId="{CEB58B98-697A-4D1C-B760-91F41806AAF4}"/>
          </ac:spMkLst>
        </pc:spChg>
        <pc:spChg chg="add mod">
          <ac:chgData name="אור מן" userId="366511654a5deaf2" providerId="LiveId" clId="{5EBE0886-BCCD-4CD7-9677-734E3EC6CCB2}" dt="2021-05-15T08:39:21.625" v="256" actId="164"/>
          <ac:spMkLst>
            <pc:docMk/>
            <pc:sldMk cId="2449431650" sldId="258"/>
            <ac:spMk id="9" creationId="{414B7851-9AFE-478E-BCC3-7D1A558BE8F5}"/>
          </ac:spMkLst>
        </pc:spChg>
        <pc:spChg chg="add mod">
          <ac:chgData name="אור מן" userId="366511654a5deaf2" providerId="LiveId" clId="{5EBE0886-BCCD-4CD7-9677-734E3EC6CCB2}" dt="2021-05-15T08:39:21.625" v="256" actId="164"/>
          <ac:spMkLst>
            <pc:docMk/>
            <pc:sldMk cId="2449431650" sldId="258"/>
            <ac:spMk id="10" creationId="{8F747EE3-1FD7-48F4-AA04-BB0749FFF885}"/>
          </ac:spMkLst>
        </pc:spChg>
        <pc:spChg chg="add del mod">
          <ac:chgData name="אור מן" userId="366511654a5deaf2" providerId="LiveId" clId="{5EBE0886-BCCD-4CD7-9677-734E3EC6CCB2}" dt="2021-05-15T08:38:28.784" v="250"/>
          <ac:spMkLst>
            <pc:docMk/>
            <pc:sldMk cId="2449431650" sldId="258"/>
            <ac:spMk id="30" creationId="{73BE009A-13B3-4171-B7AC-DA00D47AE7AF}"/>
          </ac:spMkLst>
        </pc:spChg>
        <pc:spChg chg="add del mod">
          <ac:chgData name="אור מן" userId="366511654a5deaf2" providerId="LiveId" clId="{5EBE0886-BCCD-4CD7-9677-734E3EC6CCB2}" dt="2021-05-15T08:38:28.784" v="250"/>
          <ac:spMkLst>
            <pc:docMk/>
            <pc:sldMk cId="2449431650" sldId="258"/>
            <ac:spMk id="31" creationId="{59EA5309-F2B8-4756-A1CE-44F2F7078656}"/>
          </ac:spMkLst>
        </pc:spChg>
        <pc:spChg chg="add del mod">
          <ac:chgData name="אור מן" userId="366511654a5deaf2" providerId="LiveId" clId="{5EBE0886-BCCD-4CD7-9677-734E3EC6CCB2}" dt="2021-05-15T08:38:28.784" v="250"/>
          <ac:spMkLst>
            <pc:docMk/>
            <pc:sldMk cId="2449431650" sldId="258"/>
            <ac:spMk id="32" creationId="{6E69B6CF-5874-434A-9C9F-BD042C013ED4}"/>
          </ac:spMkLst>
        </pc:spChg>
        <pc:spChg chg="add del mod">
          <ac:chgData name="אור מן" userId="366511654a5deaf2" providerId="LiveId" clId="{5EBE0886-BCCD-4CD7-9677-734E3EC6CCB2}" dt="2021-05-15T08:38:28.784" v="250"/>
          <ac:spMkLst>
            <pc:docMk/>
            <pc:sldMk cId="2449431650" sldId="258"/>
            <ac:spMk id="33" creationId="{AAC6F530-F79A-4C57-9D7D-4EAA6845C4A4}"/>
          </ac:spMkLst>
        </pc:spChg>
        <pc:spChg chg="add del mod">
          <ac:chgData name="אור מן" userId="366511654a5deaf2" providerId="LiveId" clId="{5EBE0886-BCCD-4CD7-9677-734E3EC6CCB2}" dt="2021-05-15T08:38:28.784" v="250"/>
          <ac:spMkLst>
            <pc:docMk/>
            <pc:sldMk cId="2449431650" sldId="258"/>
            <ac:spMk id="34" creationId="{6ECF259A-2667-470D-A44C-2CC294F8614F}"/>
          </ac:spMkLst>
        </pc:spChg>
        <pc:spChg chg="add mod">
          <ac:chgData name="אור מן" userId="366511654a5deaf2" providerId="LiveId" clId="{5EBE0886-BCCD-4CD7-9677-734E3EC6CCB2}" dt="2021-05-15T08:52:18.553" v="502" actId="20577"/>
          <ac:spMkLst>
            <pc:docMk/>
            <pc:sldMk cId="2449431650" sldId="258"/>
            <ac:spMk id="37" creationId="{C544AE87-D9E8-4208-91A1-83E70A6797D7}"/>
          </ac:spMkLst>
        </pc:spChg>
        <pc:spChg chg="add mod">
          <ac:chgData name="אור מן" userId="366511654a5deaf2" providerId="LiveId" clId="{5EBE0886-BCCD-4CD7-9677-734E3EC6CCB2}" dt="2021-05-15T08:39:06.831" v="255" actId="164"/>
          <ac:spMkLst>
            <pc:docMk/>
            <pc:sldMk cId="2449431650" sldId="258"/>
            <ac:spMk id="38" creationId="{95502A1B-8C84-4071-AF5A-B934FEE52832}"/>
          </ac:spMkLst>
        </pc:spChg>
        <pc:spChg chg="add mod">
          <ac:chgData name="אור מן" userId="366511654a5deaf2" providerId="LiveId" clId="{5EBE0886-BCCD-4CD7-9677-734E3EC6CCB2}" dt="2021-05-15T08:39:06.831" v="255" actId="164"/>
          <ac:spMkLst>
            <pc:docMk/>
            <pc:sldMk cId="2449431650" sldId="258"/>
            <ac:spMk id="39" creationId="{607C81AE-05C7-4CB2-AD21-16044025D6ED}"/>
          </ac:spMkLst>
        </pc:spChg>
        <pc:spChg chg="add mod">
          <ac:chgData name="אור מן" userId="366511654a5deaf2" providerId="LiveId" clId="{5EBE0886-BCCD-4CD7-9677-734E3EC6CCB2}" dt="2021-05-15T08:42:53.374" v="301" actId="14100"/>
          <ac:spMkLst>
            <pc:docMk/>
            <pc:sldMk cId="2449431650" sldId="258"/>
            <ac:spMk id="40" creationId="{D0E0178A-06E7-44AE-AB94-10CF2DE02B98}"/>
          </ac:spMkLst>
        </pc:spChg>
        <pc:spChg chg="add mod">
          <ac:chgData name="אור מן" userId="366511654a5deaf2" providerId="LiveId" clId="{5EBE0886-BCCD-4CD7-9677-734E3EC6CCB2}" dt="2021-05-15T08:39:06.831" v="255" actId="164"/>
          <ac:spMkLst>
            <pc:docMk/>
            <pc:sldMk cId="2449431650" sldId="258"/>
            <ac:spMk id="41" creationId="{83F04288-3F35-4354-A5C1-10F94CE08237}"/>
          </ac:spMkLst>
        </pc:spChg>
        <pc:spChg chg="add mod ord">
          <ac:chgData name="אור מן" userId="366511654a5deaf2" providerId="LiveId" clId="{5EBE0886-BCCD-4CD7-9677-734E3EC6CCB2}" dt="2021-05-22T13:38:44.876" v="1204" actId="1036"/>
          <ac:spMkLst>
            <pc:docMk/>
            <pc:sldMk cId="2449431650" sldId="258"/>
            <ac:spMk id="49" creationId="{EDC3E2C1-246E-43F6-BD96-64B6C655CADE}"/>
          </ac:spMkLst>
        </pc:spChg>
        <pc:grpChg chg="add mod">
          <ac:chgData name="אור מן" userId="366511654a5deaf2" providerId="LiveId" clId="{5EBE0886-BCCD-4CD7-9677-734E3EC6CCB2}" dt="2021-05-15T08:43:09.462" v="303" actId="1076"/>
          <ac:grpSpMkLst>
            <pc:docMk/>
            <pc:sldMk cId="2449431650" sldId="258"/>
            <ac:grpSpMk id="46" creationId="{A4E243C8-F580-4597-A81B-0316D55C0C1F}"/>
          </ac:grpSpMkLst>
        </pc:grpChg>
        <pc:grpChg chg="add mod">
          <ac:chgData name="אור מן" userId="366511654a5deaf2" providerId="LiveId" clId="{5EBE0886-BCCD-4CD7-9677-734E3EC6CCB2}" dt="2021-05-15T08:43:09.462" v="303" actId="1076"/>
          <ac:grpSpMkLst>
            <pc:docMk/>
            <pc:sldMk cId="2449431650" sldId="258"/>
            <ac:grpSpMk id="47" creationId="{893AAB0A-54AE-4482-8848-8E34A3432534}"/>
          </ac:grpSpMkLst>
        </pc:grpChg>
        <pc:cxnChg chg="add del mod">
          <ac:chgData name="אור מן" userId="366511654a5deaf2" providerId="LiveId" clId="{5EBE0886-BCCD-4CD7-9677-734E3EC6CCB2}" dt="2021-05-15T08:36:04.304" v="230" actId="478"/>
          <ac:cxnSpMkLst>
            <pc:docMk/>
            <pc:sldMk cId="2449431650" sldId="258"/>
            <ac:cxnSpMk id="12" creationId="{038C10EC-5113-4177-902A-1E67BA2D56FB}"/>
          </ac:cxnSpMkLst>
        </pc:cxnChg>
        <pc:cxnChg chg="add mod">
          <ac:chgData name="אור מן" userId="366511654a5deaf2" providerId="LiveId" clId="{5EBE0886-BCCD-4CD7-9677-734E3EC6CCB2}" dt="2021-05-15T08:39:21.625" v="256" actId="164"/>
          <ac:cxnSpMkLst>
            <pc:docMk/>
            <pc:sldMk cId="2449431650" sldId="258"/>
            <ac:cxnSpMk id="14" creationId="{80EA163A-B34F-449A-86BD-C42CB4D23E9A}"/>
          </ac:cxnSpMkLst>
        </pc:cxnChg>
        <pc:cxnChg chg="add del mod">
          <ac:chgData name="אור מן" userId="366511654a5deaf2" providerId="LiveId" clId="{5EBE0886-BCCD-4CD7-9677-734E3EC6CCB2}" dt="2021-05-15T08:38:46.526" v="253" actId="478"/>
          <ac:cxnSpMkLst>
            <pc:docMk/>
            <pc:sldMk cId="2449431650" sldId="258"/>
            <ac:cxnSpMk id="16" creationId="{C2F2DA48-888E-4EAF-89B1-9C425F0EF8ED}"/>
          </ac:cxnSpMkLst>
        </pc:cxnChg>
        <pc:cxnChg chg="add mod">
          <ac:chgData name="אור מן" userId="366511654a5deaf2" providerId="LiveId" clId="{5EBE0886-BCCD-4CD7-9677-734E3EC6CCB2}" dt="2021-05-15T08:39:21.625" v="256" actId="164"/>
          <ac:cxnSpMkLst>
            <pc:docMk/>
            <pc:sldMk cId="2449431650" sldId="258"/>
            <ac:cxnSpMk id="18" creationId="{E8FD72C8-00C8-4DCB-9361-0FC40EB3B261}"/>
          </ac:cxnSpMkLst>
        </pc:cxnChg>
        <pc:cxnChg chg="add mod">
          <ac:chgData name="אור מן" userId="366511654a5deaf2" providerId="LiveId" clId="{5EBE0886-BCCD-4CD7-9677-734E3EC6CCB2}" dt="2021-05-15T08:39:21.625" v="256" actId="164"/>
          <ac:cxnSpMkLst>
            <pc:docMk/>
            <pc:sldMk cId="2449431650" sldId="258"/>
            <ac:cxnSpMk id="20" creationId="{969E2A91-F8F1-4ACA-8718-8DC501C4A1A4}"/>
          </ac:cxnSpMkLst>
        </pc:cxnChg>
        <pc:cxnChg chg="add mod">
          <ac:chgData name="אור מן" userId="366511654a5deaf2" providerId="LiveId" clId="{5EBE0886-BCCD-4CD7-9677-734E3EC6CCB2}" dt="2021-05-15T08:39:21.625" v="256" actId="164"/>
          <ac:cxnSpMkLst>
            <pc:docMk/>
            <pc:sldMk cId="2449431650" sldId="258"/>
            <ac:cxnSpMk id="22" creationId="{022AADD4-74A2-4BA6-AFC8-2CA4373C8349}"/>
          </ac:cxnSpMkLst>
        </pc:cxnChg>
        <pc:cxnChg chg="add del mod">
          <ac:chgData name="אור מן" userId="366511654a5deaf2" providerId="LiveId" clId="{5EBE0886-BCCD-4CD7-9677-734E3EC6CCB2}" dt="2021-05-15T08:38:46.526" v="253" actId="478"/>
          <ac:cxnSpMkLst>
            <pc:docMk/>
            <pc:sldMk cId="2449431650" sldId="258"/>
            <ac:cxnSpMk id="24" creationId="{A1DC5D1D-D418-48F7-89C7-63DCEDF2EC84}"/>
          </ac:cxnSpMkLst>
        </pc:cxnChg>
        <pc:cxnChg chg="add del mod">
          <ac:chgData name="אור מן" userId="366511654a5deaf2" providerId="LiveId" clId="{5EBE0886-BCCD-4CD7-9677-734E3EC6CCB2}" dt="2021-05-15T08:38:46.526" v="253" actId="478"/>
          <ac:cxnSpMkLst>
            <pc:docMk/>
            <pc:sldMk cId="2449431650" sldId="258"/>
            <ac:cxnSpMk id="27" creationId="{8F0D6033-ABB1-4207-8A0E-A1E4D45534D5}"/>
          </ac:cxnSpMkLst>
        </pc:cxnChg>
        <pc:cxnChg chg="add del mod">
          <ac:chgData name="אור מן" userId="366511654a5deaf2" providerId="LiveId" clId="{5EBE0886-BCCD-4CD7-9677-734E3EC6CCB2}" dt="2021-05-15T08:38:46.526" v="253" actId="478"/>
          <ac:cxnSpMkLst>
            <pc:docMk/>
            <pc:sldMk cId="2449431650" sldId="258"/>
            <ac:cxnSpMk id="29" creationId="{C32917CF-9270-4D1F-BCA3-BE2DB2D27F85}"/>
          </ac:cxnSpMkLst>
        </pc:cxnChg>
        <pc:cxnChg chg="add mod">
          <ac:chgData name="אור מן" userId="366511654a5deaf2" providerId="LiveId" clId="{5EBE0886-BCCD-4CD7-9677-734E3EC6CCB2}" dt="2021-05-15T08:39:06.831" v="255" actId="164"/>
          <ac:cxnSpMkLst>
            <pc:docMk/>
            <pc:sldMk cId="2449431650" sldId="258"/>
            <ac:cxnSpMk id="42" creationId="{D4DB782A-930D-48BC-A934-4F2DFEE8BD37}"/>
          </ac:cxnSpMkLst>
        </pc:cxnChg>
        <pc:cxnChg chg="add mod">
          <ac:chgData name="אור מן" userId="366511654a5deaf2" providerId="LiveId" clId="{5EBE0886-BCCD-4CD7-9677-734E3EC6CCB2}" dt="2021-05-15T08:39:06.831" v="255" actId="164"/>
          <ac:cxnSpMkLst>
            <pc:docMk/>
            <pc:sldMk cId="2449431650" sldId="258"/>
            <ac:cxnSpMk id="43" creationId="{38B82343-5A06-48A6-A097-EF11CC786B2A}"/>
          </ac:cxnSpMkLst>
        </pc:cxnChg>
        <pc:cxnChg chg="add mod">
          <ac:chgData name="אור מן" userId="366511654a5deaf2" providerId="LiveId" clId="{5EBE0886-BCCD-4CD7-9677-734E3EC6CCB2}" dt="2021-05-15T08:42:53.374" v="301" actId="14100"/>
          <ac:cxnSpMkLst>
            <pc:docMk/>
            <pc:sldMk cId="2449431650" sldId="258"/>
            <ac:cxnSpMk id="44" creationId="{7F3E0F9B-AF39-435A-AA6E-914877ACE58E}"/>
          </ac:cxnSpMkLst>
        </pc:cxnChg>
        <pc:cxnChg chg="add mod">
          <ac:chgData name="אור מן" userId="366511654a5deaf2" providerId="LiveId" clId="{5EBE0886-BCCD-4CD7-9677-734E3EC6CCB2}" dt="2021-05-15T08:39:06.831" v="255" actId="164"/>
          <ac:cxnSpMkLst>
            <pc:docMk/>
            <pc:sldMk cId="2449431650" sldId="258"/>
            <ac:cxnSpMk id="45" creationId="{E54DDBBA-7062-43EB-99CD-037A986D639B}"/>
          </ac:cxnSpMkLst>
        </pc:cxnChg>
      </pc:sldChg>
      <pc:sldChg chg="addSp delSp modSp mod ord modAnim">
        <pc:chgData name="אור מן" userId="366511654a5deaf2" providerId="LiveId" clId="{5EBE0886-BCCD-4CD7-9677-734E3EC6CCB2}" dt="2021-05-19T05:53:31.198" v="1115" actId="1076"/>
        <pc:sldMkLst>
          <pc:docMk/>
          <pc:sldMk cId="2712936521" sldId="259"/>
        </pc:sldMkLst>
        <pc:spChg chg="mod">
          <ac:chgData name="אור מן" userId="366511654a5deaf2" providerId="LiveId" clId="{5EBE0886-BCCD-4CD7-9677-734E3EC6CCB2}" dt="2021-05-15T08:19:43.438" v="52" actId="20577"/>
          <ac:spMkLst>
            <pc:docMk/>
            <pc:sldMk cId="2712936521" sldId="259"/>
            <ac:spMk id="2" creationId="{B569CD3E-5E33-4EB5-A2CE-C636605E633F}"/>
          </ac:spMkLst>
        </pc:spChg>
        <pc:spChg chg="mod">
          <ac:chgData name="אור מן" userId="366511654a5deaf2" providerId="LiveId" clId="{5EBE0886-BCCD-4CD7-9677-734E3EC6CCB2}" dt="2021-05-19T05:49:08.667" v="902" actId="20577"/>
          <ac:spMkLst>
            <pc:docMk/>
            <pc:sldMk cId="2712936521" sldId="259"/>
            <ac:spMk id="3" creationId="{C3C0199F-A274-44C6-BF37-784A855E6EEA}"/>
          </ac:spMkLst>
        </pc:spChg>
        <pc:spChg chg="add del mod">
          <ac:chgData name="אור מן" userId="366511654a5deaf2" providerId="LiveId" clId="{5EBE0886-BCCD-4CD7-9677-734E3EC6CCB2}" dt="2021-05-19T05:49:37.249" v="909"/>
          <ac:spMkLst>
            <pc:docMk/>
            <pc:sldMk cId="2712936521" sldId="259"/>
            <ac:spMk id="4" creationId="{E403818F-152B-4753-BB85-8F7341E9E25D}"/>
          </ac:spMkLst>
        </pc:spChg>
        <pc:spChg chg="add del mod">
          <ac:chgData name="אור מן" userId="366511654a5deaf2" providerId="LiveId" clId="{5EBE0886-BCCD-4CD7-9677-734E3EC6CCB2}" dt="2021-05-19T05:49:37.248" v="907" actId="478"/>
          <ac:spMkLst>
            <pc:docMk/>
            <pc:sldMk cId="2712936521" sldId="259"/>
            <ac:spMk id="5" creationId="{D4287666-F894-4DCE-85D9-FCBB47D56D73}"/>
          </ac:spMkLst>
        </pc:spChg>
        <pc:spChg chg="add mod">
          <ac:chgData name="אור מן" userId="366511654a5deaf2" providerId="LiveId" clId="{5EBE0886-BCCD-4CD7-9677-734E3EC6CCB2}" dt="2021-05-19T05:53:31.198" v="1115" actId="1076"/>
          <ac:spMkLst>
            <pc:docMk/>
            <pc:sldMk cId="2712936521" sldId="259"/>
            <ac:spMk id="7" creationId="{7AB9E4D0-A6EC-4E35-8F60-01706218738E}"/>
          </ac:spMkLst>
        </pc:spChg>
      </pc:sldChg>
      <pc:sldChg chg="del">
        <pc:chgData name="אור מן" userId="366511654a5deaf2" providerId="LiveId" clId="{5EBE0886-BCCD-4CD7-9677-734E3EC6CCB2}" dt="2021-05-15T08:29:38.991" v="149" actId="47"/>
        <pc:sldMkLst>
          <pc:docMk/>
          <pc:sldMk cId="4164098364" sldId="260"/>
        </pc:sldMkLst>
      </pc:sldChg>
      <pc:sldChg chg="del">
        <pc:chgData name="אור מן" userId="366511654a5deaf2" providerId="LiveId" clId="{5EBE0886-BCCD-4CD7-9677-734E3EC6CCB2}" dt="2021-05-15T08:29:38.991" v="149" actId="47"/>
        <pc:sldMkLst>
          <pc:docMk/>
          <pc:sldMk cId="2412294028" sldId="263"/>
        </pc:sldMkLst>
      </pc:sldChg>
      <pc:sldChg chg="modSp mod">
        <pc:chgData name="אור מן" userId="366511654a5deaf2" providerId="LiveId" clId="{5EBE0886-BCCD-4CD7-9677-734E3EC6CCB2}" dt="2021-05-25T05:45:08.427" v="1516"/>
        <pc:sldMkLst>
          <pc:docMk/>
          <pc:sldMk cId="2394598200" sldId="264"/>
        </pc:sldMkLst>
        <pc:spChg chg="mod">
          <ac:chgData name="אור מן" userId="366511654a5deaf2" providerId="LiveId" clId="{5EBE0886-BCCD-4CD7-9677-734E3EC6CCB2}" dt="2021-05-15T08:30:58.699" v="197" actId="207"/>
          <ac:spMkLst>
            <pc:docMk/>
            <pc:sldMk cId="2394598200" sldId="264"/>
            <ac:spMk id="2" creationId="{0BDCED45-CA91-495F-8329-49163D40BC0B}"/>
          </ac:spMkLst>
        </pc:spChg>
        <pc:spChg chg="mod">
          <ac:chgData name="אור מן" userId="366511654a5deaf2" providerId="LiveId" clId="{5EBE0886-BCCD-4CD7-9677-734E3EC6CCB2}" dt="2021-05-25T05:45:08.427" v="1516"/>
          <ac:spMkLst>
            <pc:docMk/>
            <pc:sldMk cId="2394598200" sldId="264"/>
            <ac:spMk id="4" creationId="{E98DCA46-603B-4178-8707-30E192CE6B8D}"/>
          </ac:spMkLst>
        </pc:spChg>
      </pc:sldChg>
      <pc:sldChg chg="modSp add mod">
        <pc:chgData name="אור מן" userId="366511654a5deaf2" providerId="LiveId" clId="{5EBE0886-BCCD-4CD7-9677-734E3EC6CCB2}" dt="2021-05-15T09:05:37.772" v="613" actId="20577"/>
        <pc:sldMkLst>
          <pc:docMk/>
          <pc:sldMk cId="3432629869" sldId="265"/>
        </pc:sldMkLst>
        <pc:spChg chg="mod">
          <ac:chgData name="אור מן" userId="366511654a5deaf2" providerId="LiveId" clId="{5EBE0886-BCCD-4CD7-9677-734E3EC6CCB2}" dt="2021-05-15T08:21:33.533" v="75" actId="20577"/>
          <ac:spMkLst>
            <pc:docMk/>
            <pc:sldMk cId="3432629869" sldId="265"/>
            <ac:spMk id="2" creationId="{B569CD3E-5E33-4EB5-A2CE-C636605E633F}"/>
          </ac:spMkLst>
        </pc:spChg>
        <pc:spChg chg="mod">
          <ac:chgData name="אור מן" userId="366511654a5deaf2" providerId="LiveId" clId="{5EBE0886-BCCD-4CD7-9677-734E3EC6CCB2}" dt="2021-05-15T09:05:37.772" v="613" actId="20577"/>
          <ac:spMkLst>
            <pc:docMk/>
            <pc:sldMk cId="3432629869" sldId="265"/>
            <ac:spMk id="3" creationId="{C3C0199F-A274-44C6-BF37-784A855E6EEA}"/>
          </ac:spMkLst>
        </pc:spChg>
      </pc:sldChg>
      <pc:sldChg chg="addSp delSp modSp add mod modAnim">
        <pc:chgData name="אור מן" userId="366511654a5deaf2" providerId="LiveId" clId="{5EBE0886-BCCD-4CD7-9677-734E3EC6CCB2}" dt="2021-05-22T16:38:54.712" v="1411" actId="20577"/>
        <pc:sldMkLst>
          <pc:docMk/>
          <pc:sldMk cId="479454600" sldId="266"/>
        </pc:sldMkLst>
        <pc:spChg chg="mod">
          <ac:chgData name="אור מן" userId="366511654a5deaf2" providerId="LiveId" clId="{5EBE0886-BCCD-4CD7-9677-734E3EC6CCB2}" dt="2021-05-15T08:27:39.191" v="148"/>
          <ac:spMkLst>
            <pc:docMk/>
            <pc:sldMk cId="479454600" sldId="266"/>
            <ac:spMk id="2" creationId="{B569CD3E-5E33-4EB5-A2CE-C636605E633F}"/>
          </ac:spMkLst>
        </pc:spChg>
        <pc:spChg chg="del">
          <ac:chgData name="אור מן" userId="366511654a5deaf2" providerId="LiveId" clId="{5EBE0886-BCCD-4CD7-9677-734E3EC6CCB2}" dt="2021-05-15T08:59:59.690" v="543" actId="478"/>
          <ac:spMkLst>
            <pc:docMk/>
            <pc:sldMk cId="479454600" sldId="266"/>
            <ac:spMk id="3" creationId="{C3C0199F-A274-44C6-BF37-784A855E6EEA}"/>
          </ac:spMkLst>
        </pc:spChg>
        <pc:spChg chg="add mod">
          <ac:chgData name="אור מן" userId="366511654a5deaf2" providerId="LiveId" clId="{5EBE0886-BCCD-4CD7-9677-734E3EC6CCB2}" dt="2021-05-15T09:01:58.657" v="605" actId="20577"/>
          <ac:spMkLst>
            <pc:docMk/>
            <pc:sldMk cId="479454600" sldId="266"/>
            <ac:spMk id="6" creationId="{67DC6FDE-83D1-49BE-808F-FF1C95902383}"/>
          </ac:spMkLst>
        </pc:spChg>
        <pc:spChg chg="mod">
          <ac:chgData name="אור מן" userId="366511654a5deaf2" providerId="LiveId" clId="{5EBE0886-BCCD-4CD7-9677-734E3EC6CCB2}" dt="2021-05-15T08:53:09.553" v="503"/>
          <ac:spMkLst>
            <pc:docMk/>
            <pc:sldMk cId="479454600" sldId="266"/>
            <ac:spMk id="8" creationId="{5E742641-5794-4802-A14A-46745D0AC532}"/>
          </ac:spMkLst>
        </pc:spChg>
        <pc:spChg chg="mod">
          <ac:chgData name="אור מן" userId="366511654a5deaf2" providerId="LiveId" clId="{5EBE0886-BCCD-4CD7-9677-734E3EC6CCB2}" dt="2021-05-15T08:53:09.553" v="503"/>
          <ac:spMkLst>
            <pc:docMk/>
            <pc:sldMk cId="479454600" sldId="266"/>
            <ac:spMk id="9" creationId="{E2A9F926-FF12-40A7-AA1D-8EC66445CBBE}"/>
          </ac:spMkLst>
        </pc:spChg>
        <pc:spChg chg="mod">
          <ac:chgData name="אור מן" userId="366511654a5deaf2" providerId="LiveId" clId="{5EBE0886-BCCD-4CD7-9677-734E3EC6CCB2}" dt="2021-05-15T08:53:09.553" v="503"/>
          <ac:spMkLst>
            <pc:docMk/>
            <pc:sldMk cId="479454600" sldId="266"/>
            <ac:spMk id="10" creationId="{947418AC-8CF5-4B53-BD24-6EC789482815}"/>
          </ac:spMkLst>
        </pc:spChg>
        <pc:spChg chg="mod">
          <ac:chgData name="אור מן" userId="366511654a5deaf2" providerId="LiveId" clId="{5EBE0886-BCCD-4CD7-9677-734E3EC6CCB2}" dt="2021-05-15T08:53:09.553" v="503"/>
          <ac:spMkLst>
            <pc:docMk/>
            <pc:sldMk cId="479454600" sldId="266"/>
            <ac:spMk id="11" creationId="{9E60B60C-BF5A-430C-8B70-F0A0A379C817}"/>
          </ac:spMkLst>
        </pc:spChg>
        <pc:spChg chg="mod">
          <ac:chgData name="אור מן" userId="366511654a5deaf2" providerId="LiveId" clId="{5EBE0886-BCCD-4CD7-9677-734E3EC6CCB2}" dt="2021-05-15T08:53:09.553" v="503"/>
          <ac:spMkLst>
            <pc:docMk/>
            <pc:sldMk cId="479454600" sldId="266"/>
            <ac:spMk id="12" creationId="{D6B74465-7185-4579-A2AC-983FEC23B523}"/>
          </ac:spMkLst>
        </pc:spChg>
        <pc:spChg chg="mod topLvl">
          <ac:chgData name="אור מן" userId="366511654a5deaf2" providerId="LiveId" clId="{5EBE0886-BCCD-4CD7-9677-734E3EC6CCB2}" dt="2021-05-15T09:02:31.122" v="606" actId="165"/>
          <ac:spMkLst>
            <pc:docMk/>
            <pc:sldMk cId="479454600" sldId="266"/>
            <ac:spMk id="18" creationId="{9CECF18C-E39B-423C-A0A8-6DDB942301D1}"/>
          </ac:spMkLst>
        </pc:spChg>
        <pc:spChg chg="mod topLvl">
          <ac:chgData name="אור מן" userId="366511654a5deaf2" providerId="LiveId" clId="{5EBE0886-BCCD-4CD7-9677-734E3EC6CCB2}" dt="2021-05-15T09:02:31.122" v="606" actId="165"/>
          <ac:spMkLst>
            <pc:docMk/>
            <pc:sldMk cId="479454600" sldId="266"/>
            <ac:spMk id="19" creationId="{8777EB2B-83BB-482B-A243-6DEF154F2F36}"/>
          </ac:spMkLst>
        </pc:spChg>
        <pc:spChg chg="mod topLvl">
          <ac:chgData name="אור מן" userId="366511654a5deaf2" providerId="LiveId" clId="{5EBE0886-BCCD-4CD7-9677-734E3EC6CCB2}" dt="2021-05-15T09:02:31.122" v="606" actId="165"/>
          <ac:spMkLst>
            <pc:docMk/>
            <pc:sldMk cId="479454600" sldId="266"/>
            <ac:spMk id="20" creationId="{4B36BC73-C716-4D98-B2D8-313AB8D44756}"/>
          </ac:spMkLst>
        </pc:spChg>
        <pc:spChg chg="mod topLvl">
          <ac:chgData name="אור מן" userId="366511654a5deaf2" providerId="LiveId" clId="{5EBE0886-BCCD-4CD7-9677-734E3EC6CCB2}" dt="2021-05-15T09:02:31.122" v="606" actId="165"/>
          <ac:spMkLst>
            <pc:docMk/>
            <pc:sldMk cId="479454600" sldId="266"/>
            <ac:spMk id="21" creationId="{15B24C9B-F780-4A3E-AC36-D17FEDA58BE2}"/>
          </ac:spMkLst>
        </pc:spChg>
        <pc:spChg chg="mod topLvl">
          <ac:chgData name="אור מן" userId="366511654a5deaf2" providerId="LiveId" clId="{5EBE0886-BCCD-4CD7-9677-734E3EC6CCB2}" dt="2021-05-15T09:02:31.122" v="606" actId="165"/>
          <ac:spMkLst>
            <pc:docMk/>
            <pc:sldMk cId="479454600" sldId="266"/>
            <ac:spMk id="22" creationId="{F4AE3ECD-02A6-4A74-A7F0-71B0A7EC9C9C}"/>
          </ac:spMkLst>
        </pc:spChg>
        <pc:spChg chg="add del mod">
          <ac:chgData name="אור מן" userId="366511654a5deaf2" providerId="LiveId" clId="{5EBE0886-BCCD-4CD7-9677-734E3EC6CCB2}" dt="2021-05-15T09:00:01.808" v="544" actId="478"/>
          <ac:spMkLst>
            <pc:docMk/>
            <pc:sldMk cId="479454600" sldId="266"/>
            <ac:spMk id="27" creationId="{98C8D6EF-8B31-47D5-8062-143C1BF6321B}"/>
          </ac:spMkLst>
        </pc:spChg>
        <pc:spChg chg="add mod">
          <ac:chgData name="אור מן" userId="366511654a5deaf2" providerId="LiveId" clId="{5EBE0886-BCCD-4CD7-9677-734E3EC6CCB2}" dt="2021-05-22T16:38:54.712" v="1411" actId="20577"/>
          <ac:spMkLst>
            <pc:docMk/>
            <pc:sldMk cId="479454600" sldId="266"/>
            <ac:spMk id="28" creationId="{DA851195-9927-4B93-9420-12B163C05F88}"/>
          </ac:spMkLst>
        </pc:spChg>
        <pc:grpChg chg="add mod">
          <ac:chgData name="אור מן" userId="366511654a5deaf2" providerId="LiveId" clId="{5EBE0886-BCCD-4CD7-9677-734E3EC6CCB2}" dt="2021-05-15T08:59:40.664" v="542" actId="1035"/>
          <ac:grpSpMkLst>
            <pc:docMk/>
            <pc:sldMk cId="479454600" sldId="266"/>
            <ac:grpSpMk id="7" creationId="{26E350BA-3E25-4795-893A-6DC0E3E61512}"/>
          </ac:grpSpMkLst>
        </pc:grpChg>
        <pc:grpChg chg="add del mod">
          <ac:chgData name="אור מן" userId="366511654a5deaf2" providerId="LiveId" clId="{5EBE0886-BCCD-4CD7-9677-734E3EC6CCB2}" dt="2021-05-15T09:02:31.122" v="606" actId="165"/>
          <ac:grpSpMkLst>
            <pc:docMk/>
            <pc:sldMk cId="479454600" sldId="266"/>
            <ac:grpSpMk id="17" creationId="{8243AEF4-13A1-48B4-9DC3-94F886AB9040}"/>
          </ac:grpSpMkLst>
        </pc:grpChg>
        <pc:cxnChg chg="mod">
          <ac:chgData name="אור מן" userId="366511654a5deaf2" providerId="LiveId" clId="{5EBE0886-BCCD-4CD7-9677-734E3EC6CCB2}" dt="2021-05-15T08:53:09.553" v="503"/>
          <ac:cxnSpMkLst>
            <pc:docMk/>
            <pc:sldMk cId="479454600" sldId="266"/>
            <ac:cxnSpMk id="13" creationId="{E6FC8E47-1B01-404B-82BA-B8744CE5DA5E}"/>
          </ac:cxnSpMkLst>
        </pc:cxnChg>
        <pc:cxnChg chg="mod">
          <ac:chgData name="אור מן" userId="366511654a5deaf2" providerId="LiveId" clId="{5EBE0886-BCCD-4CD7-9677-734E3EC6CCB2}" dt="2021-05-15T08:53:09.553" v="503"/>
          <ac:cxnSpMkLst>
            <pc:docMk/>
            <pc:sldMk cId="479454600" sldId="266"/>
            <ac:cxnSpMk id="14" creationId="{48DCE260-3B01-4CC2-8C6E-4A81B917D6F0}"/>
          </ac:cxnSpMkLst>
        </pc:cxnChg>
        <pc:cxnChg chg="mod">
          <ac:chgData name="אור מן" userId="366511654a5deaf2" providerId="LiveId" clId="{5EBE0886-BCCD-4CD7-9677-734E3EC6CCB2}" dt="2021-05-15T08:53:09.553" v="503"/>
          <ac:cxnSpMkLst>
            <pc:docMk/>
            <pc:sldMk cId="479454600" sldId="266"/>
            <ac:cxnSpMk id="15" creationId="{8841B62F-D4F7-4354-8554-12736FD961D4}"/>
          </ac:cxnSpMkLst>
        </pc:cxnChg>
        <pc:cxnChg chg="mod">
          <ac:chgData name="אור מן" userId="366511654a5deaf2" providerId="LiveId" clId="{5EBE0886-BCCD-4CD7-9677-734E3EC6CCB2}" dt="2021-05-15T08:53:09.553" v="503"/>
          <ac:cxnSpMkLst>
            <pc:docMk/>
            <pc:sldMk cId="479454600" sldId="266"/>
            <ac:cxnSpMk id="16" creationId="{CCFC4E6C-149D-4B5E-92F4-5E9702E0C643}"/>
          </ac:cxnSpMkLst>
        </pc:cxnChg>
        <pc:cxnChg chg="mod topLvl">
          <ac:chgData name="אור מן" userId="366511654a5deaf2" providerId="LiveId" clId="{5EBE0886-BCCD-4CD7-9677-734E3EC6CCB2}" dt="2021-05-15T09:02:31.122" v="606" actId="165"/>
          <ac:cxnSpMkLst>
            <pc:docMk/>
            <pc:sldMk cId="479454600" sldId="266"/>
            <ac:cxnSpMk id="23" creationId="{B89EC9EC-FD3F-444B-B471-018188582517}"/>
          </ac:cxnSpMkLst>
        </pc:cxnChg>
        <pc:cxnChg chg="mod topLvl">
          <ac:chgData name="אור מן" userId="366511654a5deaf2" providerId="LiveId" clId="{5EBE0886-BCCD-4CD7-9677-734E3EC6CCB2}" dt="2021-05-15T09:02:31.122" v="606" actId="165"/>
          <ac:cxnSpMkLst>
            <pc:docMk/>
            <pc:sldMk cId="479454600" sldId="266"/>
            <ac:cxnSpMk id="24" creationId="{B5DD3C33-116E-4B4A-B1F4-E037AFA9F937}"/>
          </ac:cxnSpMkLst>
        </pc:cxnChg>
        <pc:cxnChg chg="mod topLvl">
          <ac:chgData name="אור מן" userId="366511654a5deaf2" providerId="LiveId" clId="{5EBE0886-BCCD-4CD7-9677-734E3EC6CCB2}" dt="2021-05-15T09:02:31.122" v="606" actId="165"/>
          <ac:cxnSpMkLst>
            <pc:docMk/>
            <pc:sldMk cId="479454600" sldId="266"/>
            <ac:cxnSpMk id="25" creationId="{B20D4778-BE30-45E4-9C25-AA2FB43606D0}"/>
          </ac:cxnSpMkLst>
        </pc:cxnChg>
        <pc:cxnChg chg="mod topLvl">
          <ac:chgData name="אור מן" userId="366511654a5deaf2" providerId="LiveId" clId="{5EBE0886-BCCD-4CD7-9677-734E3EC6CCB2}" dt="2021-05-15T09:02:31.122" v="606" actId="165"/>
          <ac:cxnSpMkLst>
            <pc:docMk/>
            <pc:sldMk cId="479454600" sldId="266"/>
            <ac:cxnSpMk id="26" creationId="{D5E74932-E0DC-4559-AADB-86BC04AFFD98}"/>
          </ac:cxnSpMkLst>
        </pc:cxnChg>
      </pc:sldChg>
      <pc:sldChg chg="addSp delSp modSp add mod delAnim modAnim">
        <pc:chgData name="אור מן" userId="366511654a5deaf2" providerId="LiveId" clId="{5EBE0886-BCCD-4CD7-9677-734E3EC6CCB2}" dt="2021-05-22T16:47:21.706" v="1499" actId="20577"/>
        <pc:sldMkLst>
          <pc:docMk/>
          <pc:sldMk cId="3242950019" sldId="267"/>
        </pc:sldMkLst>
        <pc:spChg chg="mod">
          <ac:chgData name="אור מן" userId="366511654a5deaf2" providerId="LiveId" clId="{5EBE0886-BCCD-4CD7-9677-734E3EC6CCB2}" dt="2021-05-22T16:47:21.706" v="1499" actId="20577"/>
          <ac:spMkLst>
            <pc:docMk/>
            <pc:sldMk cId="3242950019" sldId="267"/>
            <ac:spMk id="2" creationId="{B569CD3E-5E33-4EB5-A2CE-C636605E633F}"/>
          </ac:spMkLst>
        </pc:spChg>
        <pc:spChg chg="add del mod">
          <ac:chgData name="אור מן" userId="366511654a5deaf2" providerId="LiveId" clId="{5EBE0886-BCCD-4CD7-9677-734E3EC6CCB2}" dt="2021-05-22T16:39:02.350" v="1413" actId="478"/>
          <ac:spMkLst>
            <pc:docMk/>
            <pc:sldMk cId="3242950019" sldId="267"/>
            <ac:spMk id="4" creationId="{B5A1A29A-E188-49D5-B4EC-5A26E91172C9}"/>
          </ac:spMkLst>
        </pc:spChg>
        <pc:spChg chg="add del">
          <ac:chgData name="אור מן" userId="366511654a5deaf2" providerId="LiveId" clId="{5EBE0886-BCCD-4CD7-9677-734E3EC6CCB2}" dt="2021-05-22T16:38:49.749" v="1410" actId="478"/>
          <ac:spMkLst>
            <pc:docMk/>
            <pc:sldMk cId="3242950019" sldId="267"/>
            <ac:spMk id="6" creationId="{67DC6FDE-83D1-49BE-808F-FF1C95902383}"/>
          </ac:spMkLst>
        </pc:spChg>
        <pc:spChg chg="mod topLvl">
          <ac:chgData name="אור מן" userId="366511654a5deaf2" providerId="LiveId" clId="{5EBE0886-BCCD-4CD7-9677-734E3EC6CCB2}" dt="2021-05-22T16:45:21.481" v="1468" actId="1076"/>
          <ac:spMkLst>
            <pc:docMk/>
            <pc:sldMk cId="3242950019" sldId="267"/>
            <ac:spMk id="8" creationId="{5E742641-5794-4802-A14A-46745D0AC532}"/>
          </ac:spMkLst>
        </pc:spChg>
        <pc:spChg chg="mod topLvl">
          <ac:chgData name="אור מן" userId="366511654a5deaf2" providerId="LiveId" clId="{5EBE0886-BCCD-4CD7-9677-734E3EC6CCB2}" dt="2021-05-22T16:45:21.481" v="1468" actId="1076"/>
          <ac:spMkLst>
            <pc:docMk/>
            <pc:sldMk cId="3242950019" sldId="267"/>
            <ac:spMk id="9" creationId="{E2A9F926-FF12-40A7-AA1D-8EC66445CBBE}"/>
          </ac:spMkLst>
        </pc:spChg>
        <pc:spChg chg="mod topLvl">
          <ac:chgData name="אור מן" userId="366511654a5deaf2" providerId="LiveId" clId="{5EBE0886-BCCD-4CD7-9677-734E3EC6CCB2}" dt="2021-05-22T16:45:21.481" v="1468" actId="1076"/>
          <ac:spMkLst>
            <pc:docMk/>
            <pc:sldMk cId="3242950019" sldId="267"/>
            <ac:spMk id="10" creationId="{947418AC-8CF5-4B53-BD24-6EC789482815}"/>
          </ac:spMkLst>
        </pc:spChg>
        <pc:spChg chg="mod topLvl">
          <ac:chgData name="אור מן" userId="366511654a5deaf2" providerId="LiveId" clId="{5EBE0886-BCCD-4CD7-9677-734E3EC6CCB2}" dt="2021-05-22T16:45:21.481" v="1468" actId="1076"/>
          <ac:spMkLst>
            <pc:docMk/>
            <pc:sldMk cId="3242950019" sldId="267"/>
            <ac:spMk id="11" creationId="{9E60B60C-BF5A-430C-8B70-F0A0A379C817}"/>
          </ac:spMkLst>
        </pc:spChg>
        <pc:spChg chg="mod topLvl">
          <ac:chgData name="אור מן" userId="366511654a5deaf2" providerId="LiveId" clId="{5EBE0886-BCCD-4CD7-9677-734E3EC6CCB2}" dt="2021-05-22T16:45:21.481" v="1468" actId="1076"/>
          <ac:spMkLst>
            <pc:docMk/>
            <pc:sldMk cId="3242950019" sldId="267"/>
            <ac:spMk id="12" creationId="{D6B74465-7185-4579-A2AC-983FEC23B523}"/>
          </ac:spMkLst>
        </pc:spChg>
        <pc:spChg chg="mod">
          <ac:chgData name="אור מן" userId="366511654a5deaf2" providerId="LiveId" clId="{5EBE0886-BCCD-4CD7-9677-734E3EC6CCB2}" dt="2021-05-22T16:39:17.416" v="1415" actId="207"/>
          <ac:spMkLst>
            <pc:docMk/>
            <pc:sldMk cId="3242950019" sldId="267"/>
            <ac:spMk id="18" creationId="{9CECF18C-E39B-423C-A0A8-6DDB942301D1}"/>
          </ac:spMkLst>
        </pc:spChg>
        <pc:spChg chg="del mod">
          <ac:chgData name="אור מן" userId="366511654a5deaf2" providerId="LiveId" clId="{5EBE0886-BCCD-4CD7-9677-734E3EC6CCB2}" dt="2021-05-22T16:38:59.713" v="1412" actId="478"/>
          <ac:spMkLst>
            <pc:docMk/>
            <pc:sldMk cId="3242950019" sldId="267"/>
            <ac:spMk id="28" creationId="{DA851195-9927-4B93-9420-12B163C05F88}"/>
          </ac:spMkLst>
        </pc:spChg>
        <pc:spChg chg="add mod ord">
          <ac:chgData name="אור מן" userId="366511654a5deaf2" providerId="LiveId" clId="{5EBE0886-BCCD-4CD7-9677-734E3EC6CCB2}" dt="2021-05-22T16:41:01.375" v="1429" actId="167"/>
          <ac:spMkLst>
            <pc:docMk/>
            <pc:sldMk cId="3242950019" sldId="267"/>
            <ac:spMk id="29" creationId="{528666EB-A953-44C9-B221-8DE5DCE27980}"/>
          </ac:spMkLst>
        </pc:spChg>
        <pc:spChg chg="add mod topLvl">
          <ac:chgData name="אור מן" userId="366511654a5deaf2" providerId="LiveId" clId="{5EBE0886-BCCD-4CD7-9677-734E3EC6CCB2}" dt="2021-05-22T16:45:28.028" v="1469" actId="1076"/>
          <ac:spMkLst>
            <pc:docMk/>
            <pc:sldMk cId="3242950019" sldId="267"/>
            <ac:spMk id="43" creationId="{2470B769-2FB9-4844-9587-48C3A6DD62EE}"/>
          </ac:spMkLst>
        </pc:spChg>
        <pc:grpChg chg="del mod">
          <ac:chgData name="אור מן" userId="366511654a5deaf2" providerId="LiveId" clId="{5EBE0886-BCCD-4CD7-9677-734E3EC6CCB2}" dt="2021-05-22T16:45:15.998" v="1466" actId="165"/>
          <ac:grpSpMkLst>
            <pc:docMk/>
            <pc:sldMk cId="3242950019" sldId="267"/>
            <ac:grpSpMk id="7" creationId="{26E350BA-3E25-4795-893A-6DC0E3E61512}"/>
          </ac:grpSpMkLst>
        </pc:grpChg>
        <pc:cxnChg chg="mod topLvl">
          <ac:chgData name="אור מן" userId="366511654a5deaf2" providerId="LiveId" clId="{5EBE0886-BCCD-4CD7-9677-734E3EC6CCB2}" dt="2021-05-22T16:45:21.481" v="1468" actId="1076"/>
          <ac:cxnSpMkLst>
            <pc:docMk/>
            <pc:sldMk cId="3242950019" sldId="267"/>
            <ac:cxnSpMk id="13" creationId="{E6FC8E47-1B01-404B-82BA-B8744CE5DA5E}"/>
          </ac:cxnSpMkLst>
        </pc:cxnChg>
        <pc:cxnChg chg="mod topLvl">
          <ac:chgData name="אור מן" userId="366511654a5deaf2" providerId="LiveId" clId="{5EBE0886-BCCD-4CD7-9677-734E3EC6CCB2}" dt="2021-05-22T16:45:21.481" v="1468" actId="1076"/>
          <ac:cxnSpMkLst>
            <pc:docMk/>
            <pc:sldMk cId="3242950019" sldId="267"/>
            <ac:cxnSpMk id="14" creationId="{48DCE260-3B01-4CC2-8C6E-4A81B917D6F0}"/>
          </ac:cxnSpMkLst>
        </pc:cxnChg>
        <pc:cxnChg chg="mod topLvl">
          <ac:chgData name="אור מן" userId="366511654a5deaf2" providerId="LiveId" clId="{5EBE0886-BCCD-4CD7-9677-734E3EC6CCB2}" dt="2021-05-22T16:45:21.481" v="1468" actId="1076"/>
          <ac:cxnSpMkLst>
            <pc:docMk/>
            <pc:sldMk cId="3242950019" sldId="267"/>
            <ac:cxnSpMk id="15" creationId="{8841B62F-D4F7-4354-8554-12736FD961D4}"/>
          </ac:cxnSpMkLst>
        </pc:cxnChg>
        <pc:cxnChg chg="mod topLvl">
          <ac:chgData name="אור מן" userId="366511654a5deaf2" providerId="LiveId" clId="{5EBE0886-BCCD-4CD7-9677-734E3EC6CCB2}" dt="2021-05-22T16:45:21.481" v="1468" actId="1076"/>
          <ac:cxnSpMkLst>
            <pc:docMk/>
            <pc:sldMk cId="3242950019" sldId="267"/>
            <ac:cxnSpMk id="16" creationId="{CCFC4E6C-149D-4B5E-92F4-5E9702E0C643}"/>
          </ac:cxnSpMkLst>
        </pc:cxnChg>
        <pc:cxnChg chg="mod">
          <ac:chgData name="אור מן" userId="366511654a5deaf2" providerId="LiveId" clId="{5EBE0886-BCCD-4CD7-9677-734E3EC6CCB2}" dt="2021-05-22T16:39:13.764" v="1414" actId="208"/>
          <ac:cxnSpMkLst>
            <pc:docMk/>
            <pc:sldMk cId="3242950019" sldId="267"/>
            <ac:cxnSpMk id="23" creationId="{B89EC9EC-FD3F-444B-B471-018188582517}"/>
          </ac:cxnSpMkLst>
        </pc:cxnChg>
        <pc:cxnChg chg="mod">
          <ac:chgData name="אור מן" userId="366511654a5deaf2" providerId="LiveId" clId="{5EBE0886-BCCD-4CD7-9677-734E3EC6CCB2}" dt="2021-05-22T16:39:13.764" v="1414" actId="208"/>
          <ac:cxnSpMkLst>
            <pc:docMk/>
            <pc:sldMk cId="3242950019" sldId="267"/>
            <ac:cxnSpMk id="24" creationId="{B5DD3C33-116E-4B4A-B1F4-E037AFA9F937}"/>
          </ac:cxnSpMkLst>
        </pc:cxnChg>
        <pc:cxnChg chg="mod">
          <ac:chgData name="אור מן" userId="366511654a5deaf2" providerId="LiveId" clId="{5EBE0886-BCCD-4CD7-9677-734E3EC6CCB2}" dt="2021-05-22T16:39:46.290" v="1418" actId="1076"/>
          <ac:cxnSpMkLst>
            <pc:docMk/>
            <pc:sldMk cId="3242950019" sldId="267"/>
            <ac:cxnSpMk id="25" creationId="{B20D4778-BE30-45E4-9C25-AA2FB43606D0}"/>
          </ac:cxnSpMkLst>
        </pc:cxnChg>
        <pc:cxnChg chg="mod">
          <ac:chgData name="אור מן" userId="366511654a5deaf2" providerId="LiveId" clId="{5EBE0886-BCCD-4CD7-9677-734E3EC6CCB2}" dt="2021-05-22T16:39:13.764" v="1414" actId="208"/>
          <ac:cxnSpMkLst>
            <pc:docMk/>
            <pc:sldMk cId="3242950019" sldId="267"/>
            <ac:cxnSpMk id="26" creationId="{D5E74932-E0DC-4559-AADB-86BC04AFFD98}"/>
          </ac:cxnSpMkLst>
        </pc:cxnChg>
        <pc:cxnChg chg="add del mod">
          <ac:chgData name="אור מן" userId="366511654a5deaf2" providerId="LiveId" clId="{5EBE0886-BCCD-4CD7-9677-734E3EC6CCB2}" dt="2021-05-22T16:42:29.541" v="1438" actId="478"/>
          <ac:cxnSpMkLst>
            <pc:docMk/>
            <pc:sldMk cId="3242950019" sldId="267"/>
            <ac:cxnSpMk id="30" creationId="{5DB285F6-8F7D-4183-A789-10DF22B27111}"/>
          </ac:cxnSpMkLst>
        </pc:cxnChg>
        <pc:cxnChg chg="add mod">
          <ac:chgData name="אור מן" userId="366511654a5deaf2" providerId="LiveId" clId="{5EBE0886-BCCD-4CD7-9677-734E3EC6CCB2}" dt="2021-05-22T16:43:48.459" v="1453" actId="14100"/>
          <ac:cxnSpMkLst>
            <pc:docMk/>
            <pc:sldMk cId="3242950019" sldId="267"/>
            <ac:cxnSpMk id="35" creationId="{4867D333-745C-49B9-A141-7532D0ABEE36}"/>
          </ac:cxnSpMkLst>
        </pc:cxnChg>
        <pc:cxnChg chg="add mod">
          <ac:chgData name="אור מן" userId="366511654a5deaf2" providerId="LiveId" clId="{5EBE0886-BCCD-4CD7-9677-734E3EC6CCB2}" dt="2021-05-22T16:43:09.490" v="1446" actId="14100"/>
          <ac:cxnSpMkLst>
            <pc:docMk/>
            <pc:sldMk cId="3242950019" sldId="267"/>
            <ac:cxnSpMk id="37" creationId="{38D90D71-5773-4B51-82E9-53A8A4B553A7}"/>
          </ac:cxnSpMkLst>
        </pc:cxnChg>
        <pc:cxnChg chg="add mod">
          <ac:chgData name="אור מן" userId="366511654a5deaf2" providerId="LiveId" clId="{5EBE0886-BCCD-4CD7-9677-734E3EC6CCB2}" dt="2021-05-22T16:46:33.396" v="1478" actId="14100"/>
          <ac:cxnSpMkLst>
            <pc:docMk/>
            <pc:sldMk cId="3242950019" sldId="267"/>
            <ac:cxnSpMk id="44" creationId="{54E1B659-9D72-4ACE-AED3-55306BFFFA32}"/>
          </ac:cxnSpMkLst>
        </pc:cxnChg>
      </pc:sldChg>
      <pc:sldChg chg="addSp delSp modSp new mod">
        <pc:chgData name="אור מן" userId="366511654a5deaf2" providerId="LiveId" clId="{5EBE0886-BCCD-4CD7-9677-734E3EC6CCB2}" dt="2021-05-25T05:48:29.796" v="1567"/>
        <pc:sldMkLst>
          <pc:docMk/>
          <pc:sldMk cId="2946526595" sldId="268"/>
        </pc:sldMkLst>
        <pc:spChg chg="mod">
          <ac:chgData name="אור מן" userId="366511654a5deaf2" providerId="LiveId" clId="{5EBE0886-BCCD-4CD7-9677-734E3EC6CCB2}" dt="2021-05-25T05:45:43.709" v="1545" actId="20577"/>
          <ac:spMkLst>
            <pc:docMk/>
            <pc:sldMk cId="2946526595" sldId="268"/>
            <ac:spMk id="2" creationId="{DBFCA95E-E36D-4493-9DA2-BAFA84748CD1}"/>
          </ac:spMkLst>
        </pc:spChg>
        <pc:spChg chg="del">
          <ac:chgData name="אור מן" userId="366511654a5deaf2" providerId="LiveId" clId="{5EBE0886-BCCD-4CD7-9677-734E3EC6CCB2}" dt="2021-05-25T05:48:19.775" v="1565" actId="478"/>
          <ac:spMkLst>
            <pc:docMk/>
            <pc:sldMk cId="2946526595" sldId="268"/>
            <ac:spMk id="3" creationId="{BB14A8A4-6650-4165-AFA9-283D659DFE44}"/>
          </ac:spMkLst>
        </pc:spChg>
        <pc:picChg chg="add mod">
          <ac:chgData name="אור מן" userId="366511654a5deaf2" providerId="LiveId" clId="{5EBE0886-BCCD-4CD7-9677-734E3EC6CCB2}" dt="2021-05-25T05:48:29.796" v="1567"/>
          <ac:picMkLst>
            <pc:docMk/>
            <pc:sldMk cId="2946526595" sldId="268"/>
            <ac:picMk id="5" creationId="{A40564C4-F022-4D8E-82FC-19B129F01784}"/>
          </ac:picMkLst>
        </pc:picChg>
      </pc:sldChg>
      <pc:sldChg chg="addSp delSp modSp add mod">
        <pc:chgData name="אור מן" userId="366511654a5deaf2" providerId="LiveId" clId="{5EBE0886-BCCD-4CD7-9677-734E3EC6CCB2}" dt="2021-05-25T05:53:42.348" v="1598"/>
        <pc:sldMkLst>
          <pc:docMk/>
          <pc:sldMk cId="2541944561" sldId="269"/>
        </pc:sldMkLst>
        <pc:spChg chg="mod">
          <ac:chgData name="אור מן" userId="366511654a5deaf2" providerId="LiveId" clId="{5EBE0886-BCCD-4CD7-9677-734E3EC6CCB2}" dt="2021-05-25T05:47:40.834" v="1561" actId="20577"/>
          <ac:spMkLst>
            <pc:docMk/>
            <pc:sldMk cId="2541944561" sldId="269"/>
            <ac:spMk id="2" creationId="{DBFCA95E-E36D-4493-9DA2-BAFA84748CD1}"/>
          </ac:spMkLst>
        </pc:spChg>
        <pc:spChg chg="del">
          <ac:chgData name="אור מן" userId="366511654a5deaf2" providerId="LiveId" clId="{5EBE0886-BCCD-4CD7-9677-734E3EC6CCB2}" dt="2021-05-25T05:53:35.992" v="1595" actId="478"/>
          <ac:spMkLst>
            <pc:docMk/>
            <pc:sldMk cId="2541944561" sldId="269"/>
            <ac:spMk id="3" creationId="{BB14A8A4-6650-4165-AFA9-283D659DFE44}"/>
          </ac:spMkLst>
        </pc:spChg>
        <pc:picChg chg="add mod">
          <ac:chgData name="אור מן" userId="366511654a5deaf2" providerId="LiveId" clId="{5EBE0886-BCCD-4CD7-9677-734E3EC6CCB2}" dt="2021-05-25T05:53:42.348" v="1598"/>
          <ac:picMkLst>
            <pc:docMk/>
            <pc:sldMk cId="2541944561" sldId="269"/>
            <ac:picMk id="5" creationId="{B7EDC9A6-A4F9-44A6-A421-D7CB96E6FF5C}"/>
          </ac:picMkLst>
        </pc:picChg>
      </pc:sldChg>
      <pc:sldChg chg="addSp delSp modSp add mod ord">
        <pc:chgData name="אור מן" userId="366511654a5deaf2" providerId="LiveId" clId="{5EBE0886-BCCD-4CD7-9677-734E3EC6CCB2}" dt="2021-05-25T05:49:34.276" v="1577" actId="1076"/>
        <pc:sldMkLst>
          <pc:docMk/>
          <pc:sldMk cId="2180888289" sldId="270"/>
        </pc:sldMkLst>
        <pc:spChg chg="mod">
          <ac:chgData name="אור מן" userId="366511654a5deaf2" providerId="LiveId" clId="{5EBE0886-BCCD-4CD7-9677-734E3EC6CCB2}" dt="2021-05-25T05:46:49.985" v="1553" actId="20577"/>
          <ac:spMkLst>
            <pc:docMk/>
            <pc:sldMk cId="2180888289" sldId="270"/>
            <ac:spMk id="2" creationId="{DBFCA95E-E36D-4493-9DA2-BAFA84748CD1}"/>
          </ac:spMkLst>
        </pc:spChg>
        <pc:spChg chg="del">
          <ac:chgData name="אור מן" userId="366511654a5deaf2" providerId="LiveId" clId="{5EBE0886-BCCD-4CD7-9677-734E3EC6CCB2}" dt="2021-05-25T05:48:41.424" v="1568" actId="478"/>
          <ac:spMkLst>
            <pc:docMk/>
            <pc:sldMk cId="2180888289" sldId="270"/>
            <ac:spMk id="3" creationId="{BB14A8A4-6650-4165-AFA9-283D659DFE44}"/>
          </ac:spMkLst>
        </pc:spChg>
        <pc:picChg chg="add mod">
          <ac:chgData name="אור מן" userId="366511654a5deaf2" providerId="LiveId" clId="{5EBE0886-BCCD-4CD7-9677-734E3EC6CCB2}" dt="2021-05-25T05:49:34.276" v="1577" actId="1076"/>
          <ac:picMkLst>
            <pc:docMk/>
            <pc:sldMk cId="2180888289" sldId="270"/>
            <ac:picMk id="5" creationId="{66D10883-3047-44AB-AA87-5C4C6EC6ADB2}"/>
          </ac:picMkLst>
        </pc:picChg>
        <pc:picChg chg="add mod">
          <ac:chgData name="אור מן" userId="366511654a5deaf2" providerId="LiveId" clId="{5EBE0886-BCCD-4CD7-9677-734E3EC6CCB2}" dt="2021-05-25T05:49:15.409" v="1575" actId="1076"/>
          <ac:picMkLst>
            <pc:docMk/>
            <pc:sldMk cId="2180888289" sldId="270"/>
            <ac:picMk id="6" creationId="{9860C43D-6A96-4197-ADEE-B44F075EF3CF}"/>
          </ac:picMkLst>
        </pc:picChg>
      </pc:sldChg>
      <pc:sldChg chg="addSp delSp modSp add mod">
        <pc:chgData name="אור מן" userId="366511654a5deaf2" providerId="LiveId" clId="{5EBE0886-BCCD-4CD7-9677-734E3EC6CCB2}" dt="2021-05-25T05:54:00.641" v="1603" actId="1076"/>
        <pc:sldMkLst>
          <pc:docMk/>
          <pc:sldMk cId="777587076" sldId="271"/>
        </pc:sldMkLst>
        <pc:spChg chg="mod">
          <ac:chgData name="אור מן" userId="366511654a5deaf2" providerId="LiveId" clId="{5EBE0886-BCCD-4CD7-9677-734E3EC6CCB2}" dt="2021-05-25T05:47:34.327" v="1558" actId="20577"/>
          <ac:spMkLst>
            <pc:docMk/>
            <pc:sldMk cId="777587076" sldId="271"/>
            <ac:spMk id="2" creationId="{DBFCA95E-E36D-4493-9DA2-BAFA84748CD1}"/>
          </ac:spMkLst>
        </pc:spChg>
        <pc:spChg chg="del">
          <ac:chgData name="אור מן" userId="366511654a5deaf2" providerId="LiveId" clId="{5EBE0886-BCCD-4CD7-9677-734E3EC6CCB2}" dt="2021-05-25T05:53:47.776" v="1599" actId="478"/>
          <ac:spMkLst>
            <pc:docMk/>
            <pc:sldMk cId="777587076" sldId="271"/>
            <ac:spMk id="3" creationId="{BB14A8A4-6650-4165-AFA9-283D659DFE44}"/>
          </ac:spMkLst>
        </pc:spChg>
        <pc:picChg chg="add mod">
          <ac:chgData name="אור מן" userId="366511654a5deaf2" providerId="LiveId" clId="{5EBE0886-BCCD-4CD7-9677-734E3EC6CCB2}" dt="2021-05-25T05:53:51.007" v="1601" actId="1076"/>
          <ac:picMkLst>
            <pc:docMk/>
            <pc:sldMk cId="777587076" sldId="271"/>
            <ac:picMk id="4" creationId="{1543E471-AFB0-4B77-BA42-FC7EBCE32C85}"/>
          </ac:picMkLst>
        </pc:picChg>
        <pc:picChg chg="add mod">
          <ac:chgData name="אור מן" userId="366511654a5deaf2" providerId="LiveId" clId="{5EBE0886-BCCD-4CD7-9677-734E3EC6CCB2}" dt="2021-05-25T05:54:00.641" v="1603" actId="1076"/>
          <ac:picMkLst>
            <pc:docMk/>
            <pc:sldMk cId="777587076" sldId="271"/>
            <ac:picMk id="6" creationId="{223D4C63-87C4-4B67-AEB3-BCE8908C5334}"/>
          </ac:picMkLst>
        </pc:picChg>
      </pc:sldChg>
      <pc:sldChg chg="addSp delSp modSp add mod">
        <pc:chgData name="אור מן" userId="366511654a5deaf2" providerId="LiveId" clId="{5EBE0886-BCCD-4CD7-9677-734E3EC6CCB2}" dt="2021-05-25T05:52:41.400" v="1594" actId="478"/>
        <pc:sldMkLst>
          <pc:docMk/>
          <pc:sldMk cId="2176038802" sldId="272"/>
        </pc:sldMkLst>
        <pc:picChg chg="add mod">
          <ac:chgData name="אור מן" userId="366511654a5deaf2" providerId="LiveId" clId="{5EBE0886-BCCD-4CD7-9677-734E3EC6CCB2}" dt="2021-05-25T05:51:28.854" v="1585" actId="1076"/>
          <ac:picMkLst>
            <pc:docMk/>
            <pc:sldMk cId="2176038802" sldId="272"/>
            <ac:picMk id="4" creationId="{2D72E092-DE5D-411D-9A8B-7FB15DCCC95B}"/>
          </ac:picMkLst>
        </pc:picChg>
        <pc:picChg chg="del">
          <ac:chgData name="אור מן" userId="366511654a5deaf2" providerId="LiveId" clId="{5EBE0886-BCCD-4CD7-9677-734E3EC6CCB2}" dt="2021-05-25T05:51:36.225" v="1586" actId="478"/>
          <ac:picMkLst>
            <pc:docMk/>
            <pc:sldMk cId="2176038802" sldId="272"/>
            <ac:picMk id="5" creationId="{66D10883-3047-44AB-AA87-5C4C6EC6ADB2}"/>
          </ac:picMkLst>
        </pc:picChg>
        <pc:picChg chg="del">
          <ac:chgData name="אור מן" userId="366511654a5deaf2" providerId="LiveId" clId="{5EBE0886-BCCD-4CD7-9677-734E3EC6CCB2}" dt="2021-05-25T05:51:21.536" v="1582" actId="478"/>
          <ac:picMkLst>
            <pc:docMk/>
            <pc:sldMk cId="2176038802" sldId="272"/>
            <ac:picMk id="6" creationId="{9860C43D-6A96-4197-ADEE-B44F075EF3CF}"/>
          </ac:picMkLst>
        </pc:picChg>
        <pc:picChg chg="add del mod">
          <ac:chgData name="אור מן" userId="366511654a5deaf2" providerId="LiveId" clId="{5EBE0886-BCCD-4CD7-9677-734E3EC6CCB2}" dt="2021-05-25T05:52:13.337" v="1589" actId="478"/>
          <ac:picMkLst>
            <pc:docMk/>
            <pc:sldMk cId="2176038802" sldId="272"/>
            <ac:picMk id="8" creationId="{6E7B15B5-38B4-410D-BA97-C775E63F40F6}"/>
          </ac:picMkLst>
        </pc:picChg>
        <pc:picChg chg="add mod">
          <ac:chgData name="אור מן" userId="366511654a5deaf2" providerId="LiveId" clId="{5EBE0886-BCCD-4CD7-9677-734E3EC6CCB2}" dt="2021-05-25T05:52:37.158" v="1592" actId="1076"/>
          <ac:picMkLst>
            <pc:docMk/>
            <pc:sldMk cId="2176038802" sldId="272"/>
            <ac:picMk id="10" creationId="{571FF549-0E98-44A8-96D5-8C3921E631A0}"/>
          </ac:picMkLst>
        </pc:picChg>
        <pc:picChg chg="add del mod">
          <ac:chgData name="אור מן" userId="366511654a5deaf2" providerId="LiveId" clId="{5EBE0886-BCCD-4CD7-9677-734E3EC6CCB2}" dt="2021-05-25T05:52:41.400" v="1594" actId="478"/>
          <ac:picMkLst>
            <pc:docMk/>
            <pc:sldMk cId="2176038802" sldId="272"/>
            <ac:picMk id="11" creationId="{F1EB70A5-8186-40D9-8093-25B080AF827E}"/>
          </ac:picMkLst>
        </pc:picChg>
      </pc:sldChg>
      <pc:sldChg chg="addSp delSp modSp add mod">
        <pc:chgData name="אור מן" userId="366511654a5deaf2" providerId="LiveId" clId="{5EBE0886-BCCD-4CD7-9677-734E3EC6CCB2}" dt="2021-05-25T06:13:33.771" v="1611" actId="14100"/>
        <pc:sldMkLst>
          <pc:docMk/>
          <pc:sldMk cId="361696936" sldId="273"/>
        </pc:sldMkLst>
        <pc:picChg chg="del">
          <ac:chgData name="אור מן" userId="366511654a5deaf2" providerId="LiveId" clId="{5EBE0886-BCCD-4CD7-9677-734E3EC6CCB2}" dt="2021-05-25T05:54:05.936" v="1605" actId="478"/>
          <ac:picMkLst>
            <pc:docMk/>
            <pc:sldMk cId="361696936" sldId="273"/>
            <ac:picMk id="4" creationId="{1543E471-AFB0-4B77-BA42-FC7EBCE32C85}"/>
          </ac:picMkLst>
        </pc:picChg>
        <pc:picChg chg="add mod">
          <ac:chgData name="אור מן" userId="366511654a5deaf2" providerId="LiveId" clId="{5EBE0886-BCCD-4CD7-9677-734E3EC6CCB2}" dt="2021-05-25T06:13:33.771" v="1611" actId="14100"/>
          <ac:picMkLst>
            <pc:docMk/>
            <pc:sldMk cId="361696936" sldId="273"/>
            <ac:picMk id="5" creationId="{91EEF08C-60C1-4BC9-A225-812BA3D638C4}"/>
          </ac:picMkLst>
        </pc:picChg>
        <pc:picChg chg="del">
          <ac:chgData name="אור מן" userId="366511654a5deaf2" providerId="LiveId" clId="{5EBE0886-BCCD-4CD7-9677-734E3EC6CCB2}" dt="2021-05-25T05:54:06.486" v="1606" actId="478"/>
          <ac:picMkLst>
            <pc:docMk/>
            <pc:sldMk cId="361696936" sldId="273"/>
            <ac:picMk id="6" creationId="{223D4C63-87C4-4B67-AEB3-BCE8908C5334}"/>
          </ac:picMkLst>
        </pc:picChg>
      </pc:sldChg>
      <pc:sldChg chg="addSp delSp modSp add mod">
        <pc:chgData name="אור מן" userId="366511654a5deaf2" providerId="LiveId" clId="{5EBE0886-BCCD-4CD7-9677-734E3EC6CCB2}" dt="2021-05-25T06:15:21.447" v="1642" actId="1076"/>
        <pc:sldMkLst>
          <pc:docMk/>
          <pc:sldMk cId="4264562200" sldId="274"/>
        </pc:sldMkLst>
        <pc:spChg chg="mod">
          <ac:chgData name="אור מן" userId="366511654a5deaf2" providerId="LiveId" clId="{5EBE0886-BCCD-4CD7-9677-734E3EC6CCB2}" dt="2021-05-25T06:13:51.375" v="1619" actId="20577"/>
          <ac:spMkLst>
            <pc:docMk/>
            <pc:sldMk cId="4264562200" sldId="274"/>
            <ac:spMk id="2" creationId="{DBFCA95E-E36D-4493-9DA2-BAFA84748CD1}"/>
          </ac:spMkLst>
        </pc:spChg>
        <pc:picChg chg="del">
          <ac:chgData name="אור מן" userId="366511654a5deaf2" providerId="LiveId" clId="{5EBE0886-BCCD-4CD7-9677-734E3EC6CCB2}" dt="2021-05-25T06:13:53.890" v="1620" actId="478"/>
          <ac:picMkLst>
            <pc:docMk/>
            <pc:sldMk cId="4264562200" sldId="274"/>
            <ac:picMk id="4" creationId="{2D72E092-DE5D-411D-9A8B-7FB15DCCC95B}"/>
          </ac:picMkLst>
        </pc:picChg>
        <pc:picChg chg="add del mod">
          <ac:chgData name="אור מן" userId="366511654a5deaf2" providerId="LiveId" clId="{5EBE0886-BCCD-4CD7-9677-734E3EC6CCB2}" dt="2021-05-25T06:14:20.633" v="1626" actId="21"/>
          <ac:picMkLst>
            <pc:docMk/>
            <pc:sldMk cId="4264562200" sldId="274"/>
            <ac:picMk id="5" creationId="{774FA56F-0DA9-4D7D-8E37-850AFECD4F98}"/>
          </ac:picMkLst>
        </pc:picChg>
        <pc:picChg chg="add mod">
          <ac:chgData name="אור מן" userId="366511654a5deaf2" providerId="LiveId" clId="{5EBE0886-BCCD-4CD7-9677-734E3EC6CCB2}" dt="2021-05-25T06:15:21.447" v="1642" actId="1076"/>
          <ac:picMkLst>
            <pc:docMk/>
            <pc:sldMk cId="4264562200" sldId="274"/>
            <ac:picMk id="7" creationId="{ABAC70A7-D63E-4DA5-88FC-07ABCA6C3BFE}"/>
          </ac:picMkLst>
        </pc:picChg>
        <pc:picChg chg="del">
          <ac:chgData name="אור מן" userId="366511654a5deaf2" providerId="LiveId" clId="{5EBE0886-BCCD-4CD7-9677-734E3EC6CCB2}" dt="2021-05-25T06:13:54.388" v="1621" actId="478"/>
          <ac:picMkLst>
            <pc:docMk/>
            <pc:sldMk cId="4264562200" sldId="274"/>
            <ac:picMk id="10" creationId="{571FF549-0E98-44A8-96D5-8C3921E631A0}"/>
          </ac:picMkLst>
        </pc:picChg>
      </pc:sldChg>
      <pc:sldChg chg="addSp delSp modSp add mod">
        <pc:chgData name="אור מן" userId="366511654a5deaf2" providerId="LiveId" clId="{5EBE0886-BCCD-4CD7-9677-734E3EC6CCB2}" dt="2021-05-25T06:14:42.837" v="1639" actId="1076"/>
        <pc:sldMkLst>
          <pc:docMk/>
          <pc:sldMk cId="1443936923" sldId="275"/>
        </pc:sldMkLst>
        <pc:spChg chg="mod">
          <ac:chgData name="אור מן" userId="366511654a5deaf2" providerId="LiveId" clId="{5EBE0886-BCCD-4CD7-9677-734E3EC6CCB2}" dt="2021-05-25T06:14:35.761" v="1635" actId="20577"/>
          <ac:spMkLst>
            <pc:docMk/>
            <pc:sldMk cId="1443936923" sldId="275"/>
            <ac:spMk id="2" creationId="{DBFCA95E-E36D-4493-9DA2-BAFA84748CD1}"/>
          </ac:spMkLst>
        </pc:spChg>
        <pc:picChg chg="add mod">
          <ac:chgData name="אור מן" userId="366511654a5deaf2" providerId="LiveId" clId="{5EBE0886-BCCD-4CD7-9677-734E3EC6CCB2}" dt="2021-05-25T06:14:42.837" v="1639" actId="1076"/>
          <ac:picMkLst>
            <pc:docMk/>
            <pc:sldMk cId="1443936923" sldId="275"/>
            <ac:picMk id="4" creationId="{D94E3DF7-AC21-4B45-8B48-6EC3047CABEB}"/>
          </ac:picMkLst>
        </pc:picChg>
        <pc:picChg chg="del mod">
          <ac:chgData name="אור מן" userId="366511654a5deaf2" providerId="LiveId" clId="{5EBE0886-BCCD-4CD7-9677-734E3EC6CCB2}" dt="2021-05-25T06:14:38.012" v="1637" actId="478"/>
          <ac:picMkLst>
            <pc:docMk/>
            <pc:sldMk cId="1443936923" sldId="275"/>
            <ac:picMk id="5" creationId="{91EEF08C-60C1-4BC9-A225-812BA3D638C4}"/>
          </ac:picMkLst>
        </pc:picChg>
      </pc:sldChg>
      <pc:sldChg chg="addSp delSp modSp new mod">
        <pc:chgData name="אור מן" userId="366511654a5deaf2" providerId="LiveId" clId="{5EBE0886-BCCD-4CD7-9677-734E3EC6CCB2}" dt="2021-05-25T09:26:38.020" v="1887" actId="1076"/>
        <pc:sldMkLst>
          <pc:docMk/>
          <pc:sldMk cId="1578880128" sldId="276"/>
        </pc:sldMkLst>
        <pc:spChg chg="del">
          <ac:chgData name="אור מן" userId="366511654a5deaf2" providerId="LiveId" clId="{5EBE0886-BCCD-4CD7-9677-734E3EC6CCB2}" dt="2021-05-25T09:17:52.481" v="1687" actId="22"/>
          <ac:spMkLst>
            <pc:docMk/>
            <pc:sldMk cId="1578880128" sldId="276"/>
            <ac:spMk id="2" creationId="{C3C19250-18D6-4094-81FE-67507587FEDB}"/>
          </ac:spMkLst>
        </pc:spChg>
        <pc:spChg chg="mod">
          <ac:chgData name="אור מן" userId="366511654a5deaf2" providerId="LiveId" clId="{5EBE0886-BCCD-4CD7-9677-734E3EC6CCB2}" dt="2021-05-25T09:17:19.214" v="1686" actId="33524"/>
          <ac:spMkLst>
            <pc:docMk/>
            <pc:sldMk cId="1578880128" sldId="276"/>
            <ac:spMk id="3" creationId="{B6011314-FB07-4EDE-ACA8-727C0C8E1159}"/>
          </ac:spMkLst>
        </pc:spChg>
        <pc:spChg chg="add mod">
          <ac:chgData name="אור מן" userId="366511654a5deaf2" providerId="LiveId" clId="{5EBE0886-BCCD-4CD7-9677-734E3EC6CCB2}" dt="2021-05-25T09:25:14.136" v="1873" actId="1076"/>
          <ac:spMkLst>
            <pc:docMk/>
            <pc:sldMk cId="1578880128" sldId="276"/>
            <ac:spMk id="6" creationId="{BBEA5433-D6C3-4362-A56B-629397222313}"/>
          </ac:spMkLst>
        </pc:spChg>
        <pc:picChg chg="add mod ord">
          <ac:chgData name="אור מן" userId="366511654a5deaf2" providerId="LiveId" clId="{5EBE0886-BCCD-4CD7-9677-734E3EC6CCB2}" dt="2021-05-25T09:26:38.020" v="1887" actId="1076"/>
          <ac:picMkLst>
            <pc:docMk/>
            <pc:sldMk cId="1578880128" sldId="276"/>
            <ac:picMk id="5" creationId="{4D12F844-9CD2-4BF4-B537-01A207C6A9A3}"/>
          </ac:picMkLst>
        </pc:picChg>
        <pc:picChg chg="add del mod">
          <ac:chgData name="אור מן" userId="366511654a5deaf2" providerId="LiveId" clId="{5EBE0886-BCCD-4CD7-9677-734E3EC6CCB2}" dt="2021-05-25T09:25:03.740" v="1869" actId="478"/>
          <ac:picMkLst>
            <pc:docMk/>
            <pc:sldMk cId="1578880128" sldId="276"/>
            <ac:picMk id="8" creationId="{4D03172B-AF5F-402B-AB33-2777997D4957}"/>
          </ac:picMkLst>
        </pc:picChg>
        <pc:picChg chg="add del">
          <ac:chgData name="אור מן" userId="366511654a5deaf2" providerId="LiveId" clId="{5EBE0886-BCCD-4CD7-9677-734E3EC6CCB2}" dt="2021-05-25T09:25:03.740" v="1869" actId="478"/>
          <ac:picMkLst>
            <pc:docMk/>
            <pc:sldMk cId="1578880128" sldId="276"/>
            <ac:picMk id="1026" creationId="{8B4A86DA-2C1A-412D-8465-E232B51BC12B}"/>
          </ac:picMkLst>
        </pc:picChg>
        <pc:picChg chg="add del mod">
          <ac:chgData name="אור מן" userId="366511654a5deaf2" providerId="LiveId" clId="{5EBE0886-BCCD-4CD7-9677-734E3EC6CCB2}" dt="2021-05-25T09:26:22.341" v="1881" actId="478"/>
          <ac:picMkLst>
            <pc:docMk/>
            <pc:sldMk cId="1578880128" sldId="276"/>
            <ac:picMk id="1028" creationId="{8D60AEEF-33B0-45DE-97AA-C5DB29868726}"/>
          </ac:picMkLst>
        </pc:picChg>
        <pc:picChg chg="add mod">
          <ac:chgData name="אור מן" userId="366511654a5deaf2" providerId="LiveId" clId="{5EBE0886-BCCD-4CD7-9677-734E3EC6CCB2}" dt="2021-05-25T09:26:31.939" v="1886" actId="1076"/>
          <ac:picMkLst>
            <pc:docMk/>
            <pc:sldMk cId="1578880128" sldId="276"/>
            <ac:picMk id="1030" creationId="{0CC5FD96-FFA6-483F-8C31-992D1BD8BF0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F8AB59-CAF5-47F9-9F41-65E72C19F6D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7E0B3DE4-53FA-480D-9E94-2CF28474F716}">
      <dgm:prSet phldrT="[Text]"/>
      <dgm:spPr/>
      <dgm:t>
        <a:bodyPr/>
        <a:lstStyle/>
        <a:p>
          <a:pPr rtl="1"/>
          <a:r>
            <a:rPr lang="en-US" dirty="0"/>
            <a:t>Set initial embeddings</a:t>
          </a:r>
          <a:endParaRPr lang="he-IL" dirty="0"/>
        </a:p>
      </dgm:t>
    </dgm:pt>
    <dgm:pt modelId="{697251F4-00C3-455A-AF13-8F98492EFEB4}" type="parTrans" cxnId="{A6DA83AC-DB2F-4AA2-86F0-F7033826FD2E}">
      <dgm:prSet/>
      <dgm:spPr/>
      <dgm:t>
        <a:bodyPr/>
        <a:lstStyle/>
        <a:p>
          <a:pPr rtl="1"/>
          <a:endParaRPr lang="he-IL"/>
        </a:p>
      </dgm:t>
    </dgm:pt>
    <dgm:pt modelId="{C90E6DB2-D2C1-4A60-AC10-D257AABECDB1}" type="sibTrans" cxnId="{A6DA83AC-DB2F-4AA2-86F0-F7033826FD2E}">
      <dgm:prSet/>
      <dgm:spPr/>
      <dgm:t>
        <a:bodyPr/>
        <a:lstStyle/>
        <a:p>
          <a:pPr rtl="1"/>
          <a:endParaRPr lang="he-IL"/>
        </a:p>
      </dgm:t>
    </dgm:pt>
    <dgm:pt modelId="{7F3F61A9-C0DB-49AB-881F-8603B976A3E4}">
      <dgm:prSet phldrT="[Text]"/>
      <dgm:spPr/>
      <dgm:t>
        <a:bodyPr/>
        <a:lstStyle/>
        <a:p>
          <a:pPr rtl="1"/>
          <a:r>
            <a:rPr lang="en-US" dirty="0"/>
            <a:t>sample the neighborhood</a:t>
          </a:r>
          <a:endParaRPr lang="he-IL" dirty="0"/>
        </a:p>
      </dgm:t>
    </dgm:pt>
    <dgm:pt modelId="{AE4D521D-5D41-45AA-B303-D0D2294EA24C}" type="parTrans" cxnId="{F648FDBA-497D-4426-8459-F94BFEF4ECB7}">
      <dgm:prSet/>
      <dgm:spPr/>
      <dgm:t>
        <a:bodyPr/>
        <a:lstStyle/>
        <a:p>
          <a:pPr rtl="1"/>
          <a:endParaRPr lang="he-IL"/>
        </a:p>
      </dgm:t>
    </dgm:pt>
    <dgm:pt modelId="{249C4C2B-906E-446A-A66D-73F0B7A8C4F1}" type="sibTrans" cxnId="{F648FDBA-497D-4426-8459-F94BFEF4ECB7}">
      <dgm:prSet/>
      <dgm:spPr/>
      <dgm:t>
        <a:bodyPr/>
        <a:lstStyle/>
        <a:p>
          <a:pPr rtl="1"/>
          <a:endParaRPr lang="he-IL"/>
        </a:p>
      </dgm:t>
    </dgm:pt>
    <dgm:pt modelId="{64FD2ABF-4F25-46FE-93FD-943F476CD58F}">
      <dgm:prSet phldrT="[Text]"/>
      <dgm:spPr/>
      <dgm:t>
        <a:bodyPr/>
        <a:lstStyle/>
        <a:p>
          <a:pPr rtl="1">
            <a:buFont typeface="Symbol" panose="05050102010706020507" pitchFamily="18" charset="2"/>
            <a:buChar char=""/>
          </a:pPr>
          <a:r>
            <a:rPr lang="en-US" dirty="0"/>
            <a:t>sort the neighbors of each vertex by their degree</a:t>
          </a:r>
          <a:endParaRPr lang="he-IL" dirty="0"/>
        </a:p>
      </dgm:t>
    </dgm:pt>
    <dgm:pt modelId="{9D81ECD3-45E9-47B1-A496-6634393432A1}" type="parTrans" cxnId="{1FE28C5B-1843-4ABE-B2C7-CEAFE6941975}">
      <dgm:prSet/>
      <dgm:spPr/>
      <dgm:t>
        <a:bodyPr/>
        <a:lstStyle/>
        <a:p>
          <a:pPr rtl="1"/>
          <a:endParaRPr lang="he-IL"/>
        </a:p>
      </dgm:t>
    </dgm:pt>
    <dgm:pt modelId="{AA887927-DC47-4C6B-AF61-B7E2B8C0865F}" type="sibTrans" cxnId="{1FE28C5B-1843-4ABE-B2C7-CEAFE6941975}">
      <dgm:prSet/>
      <dgm:spPr/>
      <dgm:t>
        <a:bodyPr/>
        <a:lstStyle/>
        <a:p>
          <a:pPr rtl="1"/>
          <a:endParaRPr lang="he-IL"/>
        </a:p>
      </dgm:t>
    </dgm:pt>
    <dgm:pt modelId="{6D08AB51-C2CD-4F17-BD7C-B6EBB4959AE6}">
      <dgm:prSet/>
      <dgm:spPr/>
      <dgm:t>
        <a:bodyPr/>
        <a:lstStyle/>
        <a:p>
          <a:pPr rtl="1"/>
          <a:r>
            <a:rPr lang="en-US" dirty="0"/>
            <a:t>aggregate the embeddings of the neighbors</a:t>
          </a:r>
        </a:p>
        <a:p>
          <a:pPr rtl="1"/>
          <a:r>
            <a:rPr lang="en-US" dirty="0"/>
            <a:t>using Layer-normalized LSTM into the embeddings of the vertex</a:t>
          </a:r>
          <a:endParaRPr lang="he-IL" dirty="0"/>
        </a:p>
      </dgm:t>
    </dgm:pt>
    <dgm:pt modelId="{48998D35-DE96-406E-A088-071A599AFA61}" type="parTrans" cxnId="{A4B70DE7-078E-4BAC-892A-895B92564809}">
      <dgm:prSet/>
      <dgm:spPr/>
      <dgm:t>
        <a:bodyPr/>
        <a:lstStyle/>
        <a:p>
          <a:pPr rtl="1"/>
          <a:endParaRPr lang="he-IL"/>
        </a:p>
      </dgm:t>
    </dgm:pt>
    <dgm:pt modelId="{A238A457-AA8B-4A79-A526-35C37FB9968E}" type="sibTrans" cxnId="{A4B70DE7-078E-4BAC-892A-895B92564809}">
      <dgm:prSet/>
      <dgm:spPr/>
      <dgm:t>
        <a:bodyPr/>
        <a:lstStyle/>
        <a:p>
          <a:pPr rtl="1"/>
          <a:endParaRPr lang="he-IL"/>
        </a:p>
      </dgm:t>
    </dgm:pt>
    <dgm:pt modelId="{03953834-8258-45B9-82FB-807D80DF2996}" type="pres">
      <dgm:prSet presAssocID="{27F8AB59-CAF5-47F9-9F41-65E72C19F6DA}" presName="outerComposite" presStyleCnt="0">
        <dgm:presLayoutVars>
          <dgm:chMax val="5"/>
          <dgm:dir/>
          <dgm:resizeHandles val="exact"/>
        </dgm:presLayoutVars>
      </dgm:prSet>
      <dgm:spPr/>
    </dgm:pt>
    <dgm:pt modelId="{857D4490-42D3-48ED-9CED-7495531E2F38}" type="pres">
      <dgm:prSet presAssocID="{27F8AB59-CAF5-47F9-9F41-65E72C19F6DA}" presName="dummyMaxCanvas" presStyleCnt="0">
        <dgm:presLayoutVars/>
      </dgm:prSet>
      <dgm:spPr/>
    </dgm:pt>
    <dgm:pt modelId="{09F45F3D-4DBD-42AE-81C6-CE93AD042189}" type="pres">
      <dgm:prSet presAssocID="{27F8AB59-CAF5-47F9-9F41-65E72C19F6DA}" presName="FourNodes_1" presStyleLbl="node1" presStyleIdx="0" presStyleCnt="4">
        <dgm:presLayoutVars>
          <dgm:bulletEnabled val="1"/>
        </dgm:presLayoutVars>
      </dgm:prSet>
      <dgm:spPr/>
    </dgm:pt>
    <dgm:pt modelId="{07BA3147-9953-41F7-B361-84E99F9B8A63}" type="pres">
      <dgm:prSet presAssocID="{27F8AB59-CAF5-47F9-9F41-65E72C19F6DA}" presName="FourNodes_2" presStyleLbl="node1" presStyleIdx="1" presStyleCnt="4">
        <dgm:presLayoutVars>
          <dgm:bulletEnabled val="1"/>
        </dgm:presLayoutVars>
      </dgm:prSet>
      <dgm:spPr/>
    </dgm:pt>
    <dgm:pt modelId="{787FD6FC-204E-4E03-8F3F-7168009B3E6E}" type="pres">
      <dgm:prSet presAssocID="{27F8AB59-CAF5-47F9-9F41-65E72C19F6DA}" presName="FourNodes_3" presStyleLbl="node1" presStyleIdx="2" presStyleCnt="4">
        <dgm:presLayoutVars>
          <dgm:bulletEnabled val="1"/>
        </dgm:presLayoutVars>
      </dgm:prSet>
      <dgm:spPr/>
    </dgm:pt>
    <dgm:pt modelId="{785421A0-2020-4AFE-9E8A-7119AEE397ED}" type="pres">
      <dgm:prSet presAssocID="{27F8AB59-CAF5-47F9-9F41-65E72C19F6DA}" presName="FourNodes_4" presStyleLbl="node1" presStyleIdx="3" presStyleCnt="4">
        <dgm:presLayoutVars>
          <dgm:bulletEnabled val="1"/>
        </dgm:presLayoutVars>
      </dgm:prSet>
      <dgm:spPr/>
    </dgm:pt>
    <dgm:pt modelId="{48757820-6FDC-4857-B324-B9DE49227B8B}" type="pres">
      <dgm:prSet presAssocID="{27F8AB59-CAF5-47F9-9F41-65E72C19F6DA}" presName="FourConn_1-2" presStyleLbl="fgAccFollowNode1" presStyleIdx="0" presStyleCnt="3">
        <dgm:presLayoutVars>
          <dgm:bulletEnabled val="1"/>
        </dgm:presLayoutVars>
      </dgm:prSet>
      <dgm:spPr/>
    </dgm:pt>
    <dgm:pt modelId="{14292B10-CABE-402E-A9BD-8DC6004B4C03}" type="pres">
      <dgm:prSet presAssocID="{27F8AB59-CAF5-47F9-9F41-65E72C19F6DA}" presName="FourConn_2-3" presStyleLbl="fgAccFollowNode1" presStyleIdx="1" presStyleCnt="3">
        <dgm:presLayoutVars>
          <dgm:bulletEnabled val="1"/>
        </dgm:presLayoutVars>
      </dgm:prSet>
      <dgm:spPr/>
    </dgm:pt>
    <dgm:pt modelId="{B7C5CB15-D402-46BD-8AA9-A27E7B6C6F1C}" type="pres">
      <dgm:prSet presAssocID="{27F8AB59-CAF5-47F9-9F41-65E72C19F6DA}" presName="FourConn_3-4" presStyleLbl="fgAccFollowNode1" presStyleIdx="2" presStyleCnt="3">
        <dgm:presLayoutVars>
          <dgm:bulletEnabled val="1"/>
        </dgm:presLayoutVars>
      </dgm:prSet>
      <dgm:spPr/>
    </dgm:pt>
    <dgm:pt modelId="{7397C822-BD3C-41F1-97B7-5C525BF95EC4}" type="pres">
      <dgm:prSet presAssocID="{27F8AB59-CAF5-47F9-9F41-65E72C19F6DA}" presName="FourNodes_1_text" presStyleLbl="node1" presStyleIdx="3" presStyleCnt="4">
        <dgm:presLayoutVars>
          <dgm:bulletEnabled val="1"/>
        </dgm:presLayoutVars>
      </dgm:prSet>
      <dgm:spPr/>
    </dgm:pt>
    <dgm:pt modelId="{701221A6-6715-4E37-B8AE-03F13CFDB786}" type="pres">
      <dgm:prSet presAssocID="{27F8AB59-CAF5-47F9-9F41-65E72C19F6DA}" presName="FourNodes_2_text" presStyleLbl="node1" presStyleIdx="3" presStyleCnt="4">
        <dgm:presLayoutVars>
          <dgm:bulletEnabled val="1"/>
        </dgm:presLayoutVars>
      </dgm:prSet>
      <dgm:spPr/>
    </dgm:pt>
    <dgm:pt modelId="{91838073-2CCD-4D43-843D-9951F4848C00}" type="pres">
      <dgm:prSet presAssocID="{27F8AB59-CAF5-47F9-9F41-65E72C19F6DA}" presName="FourNodes_3_text" presStyleLbl="node1" presStyleIdx="3" presStyleCnt="4">
        <dgm:presLayoutVars>
          <dgm:bulletEnabled val="1"/>
        </dgm:presLayoutVars>
      </dgm:prSet>
      <dgm:spPr/>
    </dgm:pt>
    <dgm:pt modelId="{B0CF6293-D529-4636-BA9C-78528D0D4CF4}" type="pres">
      <dgm:prSet presAssocID="{27F8AB59-CAF5-47F9-9F41-65E72C19F6D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679AA05-5ED5-4D9F-BD5D-A8BF8C950F3A}" type="presOf" srcId="{6D08AB51-C2CD-4F17-BD7C-B6EBB4959AE6}" destId="{785421A0-2020-4AFE-9E8A-7119AEE397ED}" srcOrd="0" destOrd="0" presId="urn:microsoft.com/office/officeart/2005/8/layout/vProcess5"/>
    <dgm:cxn modelId="{E5B48A1B-6F3D-4EBA-89FD-DB6352841B1A}" type="presOf" srcId="{27F8AB59-CAF5-47F9-9F41-65E72C19F6DA}" destId="{03953834-8258-45B9-82FB-807D80DF2996}" srcOrd="0" destOrd="0" presId="urn:microsoft.com/office/officeart/2005/8/layout/vProcess5"/>
    <dgm:cxn modelId="{883BE323-32EC-4094-9571-4841D6F9D472}" type="presOf" srcId="{AA887927-DC47-4C6B-AF61-B7E2B8C0865F}" destId="{B7C5CB15-D402-46BD-8AA9-A27E7B6C6F1C}" srcOrd="0" destOrd="0" presId="urn:microsoft.com/office/officeart/2005/8/layout/vProcess5"/>
    <dgm:cxn modelId="{AA674F40-460C-490F-BECB-5C261B19DF85}" type="presOf" srcId="{249C4C2B-906E-446A-A66D-73F0B7A8C4F1}" destId="{14292B10-CABE-402E-A9BD-8DC6004B4C03}" srcOrd="0" destOrd="0" presId="urn:microsoft.com/office/officeart/2005/8/layout/vProcess5"/>
    <dgm:cxn modelId="{1FE28C5B-1843-4ABE-B2C7-CEAFE6941975}" srcId="{27F8AB59-CAF5-47F9-9F41-65E72C19F6DA}" destId="{64FD2ABF-4F25-46FE-93FD-943F476CD58F}" srcOrd="2" destOrd="0" parTransId="{9D81ECD3-45E9-47B1-A496-6634393432A1}" sibTransId="{AA887927-DC47-4C6B-AF61-B7E2B8C0865F}"/>
    <dgm:cxn modelId="{E923CA4E-099F-4E42-B782-0D6E9EF3A9D1}" type="presOf" srcId="{C90E6DB2-D2C1-4A60-AC10-D257AABECDB1}" destId="{48757820-6FDC-4857-B324-B9DE49227B8B}" srcOrd="0" destOrd="0" presId="urn:microsoft.com/office/officeart/2005/8/layout/vProcess5"/>
    <dgm:cxn modelId="{D3740670-0614-4E0B-96AB-26B30AF2CCFD}" type="presOf" srcId="{7E0B3DE4-53FA-480D-9E94-2CF28474F716}" destId="{7397C822-BD3C-41F1-97B7-5C525BF95EC4}" srcOrd="1" destOrd="0" presId="urn:microsoft.com/office/officeart/2005/8/layout/vProcess5"/>
    <dgm:cxn modelId="{925F8B8B-C5F4-4AE5-98B2-45477404F946}" type="presOf" srcId="{7F3F61A9-C0DB-49AB-881F-8603B976A3E4}" destId="{07BA3147-9953-41F7-B361-84E99F9B8A63}" srcOrd="0" destOrd="0" presId="urn:microsoft.com/office/officeart/2005/8/layout/vProcess5"/>
    <dgm:cxn modelId="{FD03E08B-A57F-416C-B41F-12D6AC648043}" type="presOf" srcId="{6D08AB51-C2CD-4F17-BD7C-B6EBB4959AE6}" destId="{B0CF6293-D529-4636-BA9C-78528D0D4CF4}" srcOrd="1" destOrd="0" presId="urn:microsoft.com/office/officeart/2005/8/layout/vProcess5"/>
    <dgm:cxn modelId="{0EAC14A5-11D6-4796-AA7B-181FB12FD2EC}" type="presOf" srcId="{64FD2ABF-4F25-46FE-93FD-943F476CD58F}" destId="{91838073-2CCD-4D43-843D-9951F4848C00}" srcOrd="1" destOrd="0" presId="urn:microsoft.com/office/officeart/2005/8/layout/vProcess5"/>
    <dgm:cxn modelId="{A6DA83AC-DB2F-4AA2-86F0-F7033826FD2E}" srcId="{27F8AB59-CAF5-47F9-9F41-65E72C19F6DA}" destId="{7E0B3DE4-53FA-480D-9E94-2CF28474F716}" srcOrd="0" destOrd="0" parTransId="{697251F4-00C3-455A-AF13-8F98492EFEB4}" sibTransId="{C90E6DB2-D2C1-4A60-AC10-D257AABECDB1}"/>
    <dgm:cxn modelId="{D769C5B0-F3EA-46C3-A244-74A6AA2D6750}" type="presOf" srcId="{7F3F61A9-C0DB-49AB-881F-8603B976A3E4}" destId="{701221A6-6715-4E37-B8AE-03F13CFDB786}" srcOrd="1" destOrd="0" presId="urn:microsoft.com/office/officeart/2005/8/layout/vProcess5"/>
    <dgm:cxn modelId="{F648FDBA-497D-4426-8459-F94BFEF4ECB7}" srcId="{27F8AB59-CAF5-47F9-9F41-65E72C19F6DA}" destId="{7F3F61A9-C0DB-49AB-881F-8603B976A3E4}" srcOrd="1" destOrd="0" parTransId="{AE4D521D-5D41-45AA-B303-D0D2294EA24C}" sibTransId="{249C4C2B-906E-446A-A66D-73F0B7A8C4F1}"/>
    <dgm:cxn modelId="{6A249FE1-03F0-47DC-B575-45A6549AF637}" type="presOf" srcId="{7E0B3DE4-53FA-480D-9E94-2CF28474F716}" destId="{09F45F3D-4DBD-42AE-81C6-CE93AD042189}" srcOrd="0" destOrd="0" presId="urn:microsoft.com/office/officeart/2005/8/layout/vProcess5"/>
    <dgm:cxn modelId="{BF6FB6E6-B10C-45BE-B9B6-161FD930ABE8}" type="presOf" srcId="{64FD2ABF-4F25-46FE-93FD-943F476CD58F}" destId="{787FD6FC-204E-4E03-8F3F-7168009B3E6E}" srcOrd="0" destOrd="0" presId="urn:microsoft.com/office/officeart/2005/8/layout/vProcess5"/>
    <dgm:cxn modelId="{A4B70DE7-078E-4BAC-892A-895B92564809}" srcId="{27F8AB59-CAF5-47F9-9F41-65E72C19F6DA}" destId="{6D08AB51-C2CD-4F17-BD7C-B6EBB4959AE6}" srcOrd="3" destOrd="0" parTransId="{48998D35-DE96-406E-A088-071A599AFA61}" sibTransId="{A238A457-AA8B-4A79-A526-35C37FB9968E}"/>
    <dgm:cxn modelId="{C332F885-C94E-46FB-B8EA-71E33891A33E}" type="presParOf" srcId="{03953834-8258-45B9-82FB-807D80DF2996}" destId="{857D4490-42D3-48ED-9CED-7495531E2F38}" srcOrd="0" destOrd="0" presId="urn:microsoft.com/office/officeart/2005/8/layout/vProcess5"/>
    <dgm:cxn modelId="{7F7AC5E6-7E78-465C-B9B5-1B285C999BAB}" type="presParOf" srcId="{03953834-8258-45B9-82FB-807D80DF2996}" destId="{09F45F3D-4DBD-42AE-81C6-CE93AD042189}" srcOrd="1" destOrd="0" presId="urn:microsoft.com/office/officeart/2005/8/layout/vProcess5"/>
    <dgm:cxn modelId="{F6673567-1328-407F-B2CE-CC0947D2A0A0}" type="presParOf" srcId="{03953834-8258-45B9-82FB-807D80DF2996}" destId="{07BA3147-9953-41F7-B361-84E99F9B8A63}" srcOrd="2" destOrd="0" presId="urn:microsoft.com/office/officeart/2005/8/layout/vProcess5"/>
    <dgm:cxn modelId="{BCCCDC0D-BA9F-48C5-B22B-3FC38A8C4DEA}" type="presParOf" srcId="{03953834-8258-45B9-82FB-807D80DF2996}" destId="{787FD6FC-204E-4E03-8F3F-7168009B3E6E}" srcOrd="3" destOrd="0" presId="urn:microsoft.com/office/officeart/2005/8/layout/vProcess5"/>
    <dgm:cxn modelId="{57EA4313-0FF9-4817-BC42-AA95CCA620FF}" type="presParOf" srcId="{03953834-8258-45B9-82FB-807D80DF2996}" destId="{785421A0-2020-4AFE-9E8A-7119AEE397ED}" srcOrd="4" destOrd="0" presId="urn:microsoft.com/office/officeart/2005/8/layout/vProcess5"/>
    <dgm:cxn modelId="{414C2763-1C2A-40BC-912E-2B2FD428757B}" type="presParOf" srcId="{03953834-8258-45B9-82FB-807D80DF2996}" destId="{48757820-6FDC-4857-B324-B9DE49227B8B}" srcOrd="5" destOrd="0" presId="urn:microsoft.com/office/officeart/2005/8/layout/vProcess5"/>
    <dgm:cxn modelId="{B35C9026-8253-4A37-83A6-83358CEE5344}" type="presParOf" srcId="{03953834-8258-45B9-82FB-807D80DF2996}" destId="{14292B10-CABE-402E-A9BD-8DC6004B4C03}" srcOrd="6" destOrd="0" presId="urn:microsoft.com/office/officeart/2005/8/layout/vProcess5"/>
    <dgm:cxn modelId="{78031017-DE7D-4BB5-B7C6-EE582DD2ADAF}" type="presParOf" srcId="{03953834-8258-45B9-82FB-807D80DF2996}" destId="{B7C5CB15-D402-46BD-8AA9-A27E7B6C6F1C}" srcOrd="7" destOrd="0" presId="urn:microsoft.com/office/officeart/2005/8/layout/vProcess5"/>
    <dgm:cxn modelId="{F4934A68-2EE4-45E0-9D9F-010B3529A70C}" type="presParOf" srcId="{03953834-8258-45B9-82FB-807D80DF2996}" destId="{7397C822-BD3C-41F1-97B7-5C525BF95EC4}" srcOrd="8" destOrd="0" presId="urn:microsoft.com/office/officeart/2005/8/layout/vProcess5"/>
    <dgm:cxn modelId="{A6009234-AEE1-41EE-BB32-D0F8095BC7DC}" type="presParOf" srcId="{03953834-8258-45B9-82FB-807D80DF2996}" destId="{701221A6-6715-4E37-B8AE-03F13CFDB786}" srcOrd="9" destOrd="0" presId="urn:microsoft.com/office/officeart/2005/8/layout/vProcess5"/>
    <dgm:cxn modelId="{CF6955DF-1B4A-4B22-8BEA-34362BBA89A9}" type="presParOf" srcId="{03953834-8258-45B9-82FB-807D80DF2996}" destId="{91838073-2CCD-4D43-843D-9951F4848C00}" srcOrd="10" destOrd="0" presId="urn:microsoft.com/office/officeart/2005/8/layout/vProcess5"/>
    <dgm:cxn modelId="{63738A51-3B60-47B8-9F80-D6E97F280723}" type="presParOf" srcId="{03953834-8258-45B9-82FB-807D80DF2996}" destId="{B0CF6293-D529-4636-BA9C-78528D0D4CF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F45F3D-4DBD-42AE-81C6-CE93AD042189}">
      <dsp:nvSpPr>
        <dsp:cNvPr id="0" name=""/>
        <dsp:cNvSpPr/>
      </dsp:nvSpPr>
      <dsp:spPr>
        <a:xfrm>
          <a:off x="0" y="0"/>
          <a:ext cx="6044276" cy="886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Set initial embeddings</a:t>
          </a:r>
          <a:endParaRPr lang="he-IL" sz="1500" kern="1200" dirty="0"/>
        </a:p>
      </dsp:txBody>
      <dsp:txXfrm>
        <a:off x="25966" y="25966"/>
        <a:ext cx="5012697" cy="834626"/>
      </dsp:txXfrm>
    </dsp:sp>
    <dsp:sp modelId="{07BA3147-9953-41F7-B361-84E99F9B8A63}">
      <dsp:nvSpPr>
        <dsp:cNvPr id="0" name=""/>
        <dsp:cNvSpPr/>
      </dsp:nvSpPr>
      <dsp:spPr>
        <a:xfrm>
          <a:off x="506208" y="1047750"/>
          <a:ext cx="6044276" cy="886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sample the neighborhood</a:t>
          </a:r>
          <a:endParaRPr lang="he-IL" sz="1500" kern="1200" dirty="0"/>
        </a:p>
      </dsp:txBody>
      <dsp:txXfrm>
        <a:off x="532174" y="1073716"/>
        <a:ext cx="4909873" cy="834626"/>
      </dsp:txXfrm>
    </dsp:sp>
    <dsp:sp modelId="{787FD6FC-204E-4E03-8F3F-7168009B3E6E}">
      <dsp:nvSpPr>
        <dsp:cNvPr id="0" name=""/>
        <dsp:cNvSpPr/>
      </dsp:nvSpPr>
      <dsp:spPr>
        <a:xfrm>
          <a:off x="1004860" y="2095501"/>
          <a:ext cx="6044276" cy="886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1500" kern="1200" dirty="0"/>
            <a:t>sort the neighbors of each vertex by their degree</a:t>
          </a:r>
          <a:endParaRPr lang="he-IL" sz="1500" kern="1200" dirty="0"/>
        </a:p>
      </dsp:txBody>
      <dsp:txXfrm>
        <a:off x="1030826" y="2121467"/>
        <a:ext cx="4917428" cy="834626"/>
      </dsp:txXfrm>
    </dsp:sp>
    <dsp:sp modelId="{785421A0-2020-4AFE-9E8A-7119AEE397ED}">
      <dsp:nvSpPr>
        <dsp:cNvPr id="0" name=""/>
        <dsp:cNvSpPr/>
      </dsp:nvSpPr>
      <dsp:spPr>
        <a:xfrm>
          <a:off x="1511069" y="3143251"/>
          <a:ext cx="6044276" cy="886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aggregate the embeddings of the neighbors</a:t>
          </a:r>
        </a:p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using Layer-normalized LSTM into the embeddings of the vertex</a:t>
          </a:r>
          <a:endParaRPr lang="he-IL" sz="1500" kern="1200" dirty="0"/>
        </a:p>
      </dsp:txBody>
      <dsp:txXfrm>
        <a:off x="1537035" y="3169217"/>
        <a:ext cx="4909873" cy="834626"/>
      </dsp:txXfrm>
    </dsp:sp>
    <dsp:sp modelId="{48757820-6FDC-4857-B324-B9DE49227B8B}">
      <dsp:nvSpPr>
        <dsp:cNvPr id="0" name=""/>
        <dsp:cNvSpPr/>
      </dsp:nvSpPr>
      <dsp:spPr>
        <a:xfrm>
          <a:off x="5468013" y="679022"/>
          <a:ext cx="576262" cy="5762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2700" kern="1200"/>
        </a:p>
      </dsp:txBody>
      <dsp:txXfrm>
        <a:off x="5597672" y="679022"/>
        <a:ext cx="316944" cy="433637"/>
      </dsp:txXfrm>
    </dsp:sp>
    <dsp:sp modelId="{14292B10-CABE-402E-A9BD-8DC6004B4C03}">
      <dsp:nvSpPr>
        <dsp:cNvPr id="0" name=""/>
        <dsp:cNvSpPr/>
      </dsp:nvSpPr>
      <dsp:spPr>
        <a:xfrm>
          <a:off x="5974221" y="1726773"/>
          <a:ext cx="576262" cy="5762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2700" kern="1200"/>
        </a:p>
      </dsp:txBody>
      <dsp:txXfrm>
        <a:off x="6103880" y="1726773"/>
        <a:ext cx="316944" cy="433637"/>
      </dsp:txXfrm>
    </dsp:sp>
    <dsp:sp modelId="{B7C5CB15-D402-46BD-8AA9-A27E7B6C6F1C}">
      <dsp:nvSpPr>
        <dsp:cNvPr id="0" name=""/>
        <dsp:cNvSpPr/>
      </dsp:nvSpPr>
      <dsp:spPr>
        <a:xfrm>
          <a:off x="6472874" y="2774524"/>
          <a:ext cx="576262" cy="5762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2700" kern="1200"/>
        </a:p>
      </dsp:txBody>
      <dsp:txXfrm>
        <a:off x="6602533" y="2774524"/>
        <a:ext cx="316944" cy="4336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5/27/2021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5/27/2021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5/27/2021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5/27/2021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5/27/2021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5/27/2021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5/27/2021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5/27/2021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5/27/2021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5/27/2021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5/27/2021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5/27/2021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Deep Recursive Network Embedding with Regular Equivalence</a:t>
            </a:r>
          </a:p>
        </p:txBody>
      </p:sp>
      <p:pic>
        <p:nvPicPr>
          <p:cNvPr id="5" name="Graphic 4" descr="Brain in head icon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1440000"/>
          </a:xfrm>
        </p:spPr>
        <p:txBody>
          <a:bodyPr numCol="2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Group 3: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OR man</a:t>
            </a:r>
          </a:p>
          <a:p>
            <a:pPr>
              <a:spcBef>
                <a:spcPts val="0"/>
              </a:spcBef>
            </a:pPr>
            <a:r>
              <a:rPr lang="en-US" dirty="0"/>
              <a:t>Yaniv </a:t>
            </a:r>
            <a:r>
              <a:rPr lang="en-US" dirty="0" err="1"/>
              <a:t>sokolov</a:t>
            </a: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Ilan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meikler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Yaniv  </a:t>
            </a:r>
            <a:r>
              <a:rPr lang="en-US" dirty="0" err="1"/>
              <a:t>idov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CODE EXAMPLE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DCED45-CA91-495F-8329-49163D40BC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2024427"/>
            <a:ext cx="8802688" cy="312792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CODE EXAMPLE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A95E-E36D-4493-9DA2-BAFA8474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 – dataset 1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0564C4-F022-4D8E-82FC-19B129F0178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32231" y="1590640"/>
            <a:ext cx="6527538" cy="432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26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A95E-E36D-4493-9DA2-BAFA8474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 – output 1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10883-3047-44AB-AA87-5C4C6EC6A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962" y="1853754"/>
            <a:ext cx="4701675" cy="4076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60C43D-6A96-4197-ADEE-B44F075EF3C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0390" y="1958113"/>
            <a:ext cx="5843367" cy="386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88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A95E-E36D-4493-9DA2-BAFA8474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 – output 1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72E092-DE5D-411D-9A8B-7FB15DCCC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11" y="1704112"/>
            <a:ext cx="5428786" cy="42257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1FF549-0E98-44A8-96D5-8C3921E63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931" y="1704112"/>
            <a:ext cx="5690009" cy="425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38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A95E-E36D-4493-9DA2-BAFA8474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 – output compare</a:t>
            </a:r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AC70A7-D63E-4DA5-88FC-07ABCA6C3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189" y="1706787"/>
            <a:ext cx="7623913" cy="434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62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A95E-E36D-4493-9DA2-BAFA8474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 – dataset 2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EDC9A6-A4F9-44A6-A421-D7CB96E6FF5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46741" y="1642683"/>
            <a:ext cx="4143953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44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A95E-E36D-4493-9DA2-BAFA8474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 – output 2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3E471-AFB0-4B77-BA42-FC7EBCE32C8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3482" y="1600738"/>
            <a:ext cx="4143953" cy="40391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3D4C63-87C4-4B67-AEB3-BCE8908C5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867" y="1722483"/>
            <a:ext cx="4734586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87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A95E-E36D-4493-9DA2-BAFA8474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 – output 2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EEF08C-60C1-4BC9-A225-812BA3D63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833" y="1604865"/>
            <a:ext cx="4351046" cy="506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6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A95E-E36D-4493-9DA2-BAFA8474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 – output 2 compare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4E3DF7-AC21-4B45-8B48-6EC3047CA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306" y="1645797"/>
            <a:ext cx="7513387" cy="440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3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Purpose of the article</a:t>
            </a: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740E28F-D634-469E-80E3-7339A9EBDA24}"/>
              </a:ext>
            </a:extLst>
          </p:cNvPr>
          <p:cNvSpPr txBox="1">
            <a:spLocks/>
          </p:cNvSpPr>
          <p:nvPr/>
        </p:nvSpPr>
        <p:spPr>
          <a:xfrm>
            <a:off x="1446763" y="21681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In general: </a:t>
            </a:r>
          </a:p>
          <a:p>
            <a:pPr marL="457200" lvl="1" indent="0" algn="l" rtl="0">
              <a:buNone/>
            </a:pPr>
            <a:r>
              <a:rPr lang="en-US" dirty="0"/>
              <a:t>Given a graph, embed the graph inside K dimension vector space, using regular equivalence.</a:t>
            </a:r>
          </a:p>
          <a:p>
            <a:pPr marL="457200" lvl="1" indent="0" algn="l" rtl="0">
              <a:buNone/>
            </a:pPr>
            <a:endParaRPr lang="en-US" dirty="0"/>
          </a:p>
          <a:p>
            <a:pPr marL="457200" lvl="1" indent="0" algn="l" rtl="0">
              <a:buNone/>
            </a:pPr>
            <a:r>
              <a:rPr lang="en-US" dirty="0"/>
              <a:t>We will digest this sentence in this presentation</a:t>
            </a:r>
          </a:p>
          <a:p>
            <a:pPr marL="457200" lvl="1" indent="0" algn="l" rtl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embeDdings</a:t>
            </a:r>
            <a:endParaRPr lang="en-US" dirty="0"/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 rtl="0"/>
            <a:r>
              <a:rPr lang="en-US" dirty="0"/>
              <a:t>Given group of objects( i.e., movies) embeddings let us rate the objects in multiple dimension form. For example:</a:t>
            </a:r>
          </a:p>
          <a:p>
            <a:pPr lvl="1" algn="l" rtl="0"/>
            <a:r>
              <a:rPr lang="en-US" dirty="0"/>
              <a:t>Length</a:t>
            </a:r>
          </a:p>
          <a:p>
            <a:pPr lvl="1" algn="l" rtl="0"/>
            <a:r>
              <a:rPr lang="en-US" dirty="0"/>
              <a:t>PG rate</a:t>
            </a:r>
          </a:p>
          <a:p>
            <a:pPr lvl="1" algn="l" rtl="0"/>
            <a:r>
              <a:rPr lang="en-US" dirty="0"/>
              <a:t>Movie genres</a:t>
            </a:r>
          </a:p>
          <a:p>
            <a:pPr algn="l" rtl="0"/>
            <a:r>
              <a:rPr lang="en-US" dirty="0"/>
              <a:t>This gives us the ability to define “distance” between different objects. </a:t>
            </a:r>
          </a:p>
          <a:p>
            <a:pPr lvl="0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B9E4D0-A6EC-4E35-8F60-01706218738E}"/>
                  </a:ext>
                </a:extLst>
              </p:cNvPr>
              <p:cNvSpPr txBox="1"/>
              <p:nvPr/>
            </p:nvSpPr>
            <p:spPr>
              <a:xfrm>
                <a:off x="3316534" y="4700056"/>
                <a:ext cx="5165300" cy="92826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𝑂𝑏𝑗𝑒𝑐𝑡𝑠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𝑒𝑚𝑏𝑒𝑑𝑑𝑖𝑛𝑔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𝑑𝑖𝑚𝑎𝑛𝑡𝑖𝑜𝑛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𝑒𝑚𝑏𝑒𝑑𝑑𝑖𝑛𝑔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B9E4D0-A6EC-4E35-8F60-017062187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534" y="4700056"/>
                <a:ext cx="5165300" cy="928267"/>
              </a:xfrm>
              <a:prstGeom prst="rect">
                <a:avLst/>
              </a:prstGeom>
              <a:blipFill>
                <a:blip r:embed="rId4"/>
                <a:stretch>
                  <a:fillRect b="-4516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What is similarity in graph</a:t>
            </a:r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 rtl="0"/>
            <a:r>
              <a:rPr lang="en-US" dirty="0"/>
              <a:t>Degree equivalence</a:t>
            </a:r>
          </a:p>
          <a:p>
            <a:pPr lvl="0" algn="l" rtl="0"/>
            <a:r>
              <a:rPr lang="en-US" dirty="0"/>
              <a:t>Structural equivalence</a:t>
            </a:r>
          </a:p>
          <a:p>
            <a:pPr lvl="0" algn="l" rtl="0"/>
            <a:r>
              <a:rPr lang="en-US" dirty="0"/>
              <a:t>Regular equivalence</a:t>
            </a:r>
          </a:p>
          <a:p>
            <a:pPr lvl="0" algn="l" rt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29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DC3E2C1-246E-43F6-BD96-64B6C655CADE}"/>
                  </a:ext>
                </a:extLst>
              </p:cNvPr>
              <p:cNvSpPr txBox="1"/>
              <p:nvPr/>
            </p:nvSpPr>
            <p:spPr>
              <a:xfrm>
                <a:off x="4310394" y="2661936"/>
                <a:ext cx="3571211" cy="1200329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𝑁𝑒𝑖𝑔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𝑏𝑜𝑟𝑠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DC3E2C1-246E-43F6-BD96-64B6C655C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394" y="2661936"/>
                <a:ext cx="3571211" cy="1200329"/>
              </a:xfrm>
              <a:prstGeom prst="rect">
                <a:avLst/>
              </a:prstGeom>
              <a:blipFill>
                <a:blip r:embed="rId2"/>
                <a:stretch>
                  <a:fillRect b="-2500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pPr lvl="0" algn="l" rtl="0"/>
            <a:r>
              <a:rPr lang="en-US" dirty="0"/>
              <a:t>Structural equivalence</a:t>
            </a:r>
          </a:p>
        </p:txBody>
      </p:sp>
      <p:pic>
        <p:nvPicPr>
          <p:cNvPr id="5" name="Graphic 4" descr="Man and Woman icon">
            <a:extLst>
              <a:ext uri="{FF2B5EF4-FFF2-40B4-BE49-F238E27FC236}">
                <a16:creationId xmlns:a16="http://schemas.microsoft.com/office/drawing/2014/main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 rt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“Tell me who your friends are, and I will tell you who you are”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Are you associate with the same kind of people.</a:t>
            </a:r>
          </a:p>
          <a:p>
            <a:pPr lvl="0" algn="l" rtl="0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93AAB0A-54AE-4482-8848-8E34A3432534}"/>
              </a:ext>
            </a:extLst>
          </p:cNvPr>
          <p:cNvGrpSpPr/>
          <p:nvPr/>
        </p:nvGrpSpPr>
        <p:grpSpPr>
          <a:xfrm>
            <a:off x="3269610" y="2748608"/>
            <a:ext cx="5652780" cy="3291223"/>
            <a:chOff x="721455" y="2616518"/>
            <a:chExt cx="6123960" cy="34369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17CA033-0CE0-48A7-9634-46A27B1495EA}"/>
                </a:ext>
              </a:extLst>
            </p:cNvPr>
            <p:cNvSpPr/>
            <p:nvPr/>
          </p:nvSpPr>
          <p:spPr>
            <a:xfrm>
              <a:off x="1946247" y="3844670"/>
              <a:ext cx="1224792" cy="941664"/>
            </a:xfrm>
            <a:prstGeom prst="ellipse">
              <a:avLst/>
            </a:prstGeom>
            <a:solidFill>
              <a:srgbClr val="B71E4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A9590C2-022A-45DF-BB0E-571BD2DD9C20}"/>
                </a:ext>
              </a:extLst>
            </p:cNvPr>
            <p:cNvSpPr/>
            <p:nvPr/>
          </p:nvSpPr>
          <p:spPr>
            <a:xfrm>
              <a:off x="3171039" y="2616518"/>
              <a:ext cx="1224792" cy="94166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EB58B98-697A-4D1C-B760-91F41806AAF4}"/>
                </a:ext>
              </a:extLst>
            </p:cNvPr>
            <p:cNvSpPr/>
            <p:nvPr/>
          </p:nvSpPr>
          <p:spPr>
            <a:xfrm>
              <a:off x="721455" y="5072822"/>
              <a:ext cx="1224792" cy="94166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14B7851-9AFE-478E-BCC3-7D1A558BE8F5}"/>
                </a:ext>
              </a:extLst>
            </p:cNvPr>
            <p:cNvSpPr/>
            <p:nvPr/>
          </p:nvSpPr>
          <p:spPr>
            <a:xfrm>
              <a:off x="3171039" y="5111817"/>
              <a:ext cx="1224792" cy="94166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F747EE3-1FD7-48F4-AA04-BB0749FFF885}"/>
                </a:ext>
              </a:extLst>
            </p:cNvPr>
            <p:cNvSpPr/>
            <p:nvPr/>
          </p:nvSpPr>
          <p:spPr>
            <a:xfrm>
              <a:off x="5620623" y="5078261"/>
              <a:ext cx="1224792" cy="94166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EA163A-B34F-449A-86BD-C42CB4D23E9A}"/>
                </a:ext>
              </a:extLst>
            </p:cNvPr>
            <p:cNvCxnSpPr>
              <a:stCxn id="4" idx="7"/>
              <a:endCxn id="7" idx="3"/>
            </p:cNvCxnSpPr>
            <p:nvPr/>
          </p:nvCxnSpPr>
          <p:spPr>
            <a:xfrm flipV="1">
              <a:off x="2991672" y="3420278"/>
              <a:ext cx="358734" cy="562296"/>
            </a:xfrm>
            <a:prstGeom prst="line">
              <a:avLst/>
            </a:prstGeom>
            <a:ln w="317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8FD72C8-00C8-4DCB-9361-0FC40EB3B261}"/>
                </a:ext>
              </a:extLst>
            </p:cNvPr>
            <p:cNvCxnSpPr>
              <a:stCxn id="8" idx="7"/>
              <a:endCxn id="4" idx="3"/>
            </p:cNvCxnSpPr>
            <p:nvPr/>
          </p:nvCxnSpPr>
          <p:spPr>
            <a:xfrm flipV="1">
              <a:off x="1766880" y="4648430"/>
              <a:ext cx="358734" cy="562296"/>
            </a:xfrm>
            <a:prstGeom prst="line">
              <a:avLst/>
            </a:prstGeom>
            <a:ln w="317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69E2A91-F8F1-4ACA-8718-8DC501C4A1A4}"/>
                </a:ext>
              </a:extLst>
            </p:cNvPr>
            <p:cNvCxnSpPr>
              <a:stCxn id="9" idx="1"/>
              <a:endCxn id="4" idx="5"/>
            </p:cNvCxnSpPr>
            <p:nvPr/>
          </p:nvCxnSpPr>
          <p:spPr>
            <a:xfrm flipH="1" flipV="1">
              <a:off x="2991672" y="4648430"/>
              <a:ext cx="358734" cy="601291"/>
            </a:xfrm>
            <a:prstGeom prst="line">
              <a:avLst/>
            </a:prstGeom>
            <a:ln w="317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22AADD4-74A2-4BA6-AFC8-2CA4373C8349}"/>
                </a:ext>
              </a:extLst>
            </p:cNvPr>
            <p:cNvCxnSpPr>
              <a:stCxn id="4" idx="6"/>
              <a:endCxn id="10" idx="2"/>
            </p:cNvCxnSpPr>
            <p:nvPr/>
          </p:nvCxnSpPr>
          <p:spPr>
            <a:xfrm>
              <a:off x="3171039" y="4315502"/>
              <a:ext cx="2449584" cy="1233591"/>
            </a:xfrm>
            <a:prstGeom prst="line">
              <a:avLst/>
            </a:prstGeom>
            <a:ln w="317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4E243C8-F580-4597-A81B-0316D55C0C1F}"/>
              </a:ext>
            </a:extLst>
          </p:cNvPr>
          <p:cNvGrpSpPr/>
          <p:nvPr/>
        </p:nvGrpSpPr>
        <p:grpSpPr>
          <a:xfrm>
            <a:off x="3269610" y="2762258"/>
            <a:ext cx="5652780" cy="3291223"/>
            <a:chOff x="5719863" y="1108975"/>
            <a:chExt cx="6123960" cy="343696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544AE87-D9E8-4208-91A1-83E70A6797D7}"/>
                </a:ext>
              </a:extLst>
            </p:cNvPr>
            <p:cNvSpPr/>
            <p:nvPr/>
          </p:nvSpPr>
          <p:spPr>
            <a:xfrm>
              <a:off x="9394239" y="2337127"/>
              <a:ext cx="1224792" cy="9416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5502A1B-8C84-4071-AF5A-B934FEE52832}"/>
                </a:ext>
              </a:extLst>
            </p:cNvPr>
            <p:cNvSpPr/>
            <p:nvPr/>
          </p:nvSpPr>
          <p:spPr>
            <a:xfrm>
              <a:off x="8169447" y="1108975"/>
              <a:ext cx="1224792" cy="94166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07C81AE-05C7-4CB2-AD21-16044025D6ED}"/>
                </a:ext>
              </a:extLst>
            </p:cNvPr>
            <p:cNvSpPr/>
            <p:nvPr/>
          </p:nvSpPr>
          <p:spPr>
            <a:xfrm>
              <a:off x="5719863" y="3565279"/>
              <a:ext cx="1224792" cy="94166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0E0178A-06E7-44AE-AB94-10CF2DE02B98}"/>
                </a:ext>
              </a:extLst>
            </p:cNvPr>
            <p:cNvSpPr/>
            <p:nvPr/>
          </p:nvSpPr>
          <p:spPr>
            <a:xfrm>
              <a:off x="8169447" y="3604274"/>
              <a:ext cx="1224792" cy="94166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3F04288-3F35-4354-A5C1-10F94CE08237}"/>
                </a:ext>
              </a:extLst>
            </p:cNvPr>
            <p:cNvSpPr/>
            <p:nvPr/>
          </p:nvSpPr>
          <p:spPr>
            <a:xfrm>
              <a:off x="10619031" y="3570718"/>
              <a:ext cx="1224792" cy="94166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4DB782A-930D-48BC-A934-4F2DFEE8BD37}"/>
                </a:ext>
              </a:extLst>
            </p:cNvPr>
            <p:cNvCxnSpPr>
              <a:stCxn id="37" idx="1"/>
              <a:endCxn id="38" idx="5"/>
            </p:cNvCxnSpPr>
            <p:nvPr/>
          </p:nvCxnSpPr>
          <p:spPr>
            <a:xfrm flipH="1" flipV="1">
              <a:off x="9214872" y="1912735"/>
              <a:ext cx="358734" cy="562296"/>
            </a:xfrm>
            <a:prstGeom prst="line">
              <a:avLst/>
            </a:prstGeom>
            <a:ln w="31750">
              <a:solidFill>
                <a:srgbClr val="00B05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B82343-5A06-48A6-A097-EF11CC786B2A}"/>
                </a:ext>
              </a:extLst>
            </p:cNvPr>
            <p:cNvCxnSpPr>
              <a:cxnSpLocks/>
              <a:stCxn id="37" idx="2"/>
              <a:endCxn id="39" idx="6"/>
            </p:cNvCxnSpPr>
            <p:nvPr/>
          </p:nvCxnSpPr>
          <p:spPr>
            <a:xfrm flipH="1">
              <a:off x="6944655" y="2807959"/>
              <a:ext cx="2449584" cy="1228152"/>
            </a:xfrm>
            <a:prstGeom prst="line">
              <a:avLst/>
            </a:prstGeom>
            <a:ln w="31750">
              <a:solidFill>
                <a:srgbClr val="00B05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F3E0F9B-AF39-435A-AA6E-914877ACE58E}"/>
                </a:ext>
              </a:extLst>
            </p:cNvPr>
            <p:cNvCxnSpPr>
              <a:cxnSpLocks/>
              <a:stCxn id="37" idx="3"/>
              <a:endCxn id="40" idx="7"/>
            </p:cNvCxnSpPr>
            <p:nvPr/>
          </p:nvCxnSpPr>
          <p:spPr>
            <a:xfrm flipH="1">
              <a:off x="9214872" y="3140887"/>
              <a:ext cx="358734" cy="601291"/>
            </a:xfrm>
            <a:prstGeom prst="line">
              <a:avLst/>
            </a:prstGeom>
            <a:ln w="31750">
              <a:solidFill>
                <a:srgbClr val="00B05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54DDBBA-7062-43EB-99CD-037A986D639B}"/>
                </a:ext>
              </a:extLst>
            </p:cNvPr>
            <p:cNvCxnSpPr>
              <a:stCxn id="37" idx="5"/>
              <a:endCxn id="41" idx="1"/>
            </p:cNvCxnSpPr>
            <p:nvPr/>
          </p:nvCxnSpPr>
          <p:spPr>
            <a:xfrm>
              <a:off x="10439664" y="3140887"/>
              <a:ext cx="358734" cy="567735"/>
            </a:xfrm>
            <a:prstGeom prst="line">
              <a:avLst/>
            </a:prstGeom>
            <a:ln w="31750">
              <a:solidFill>
                <a:srgbClr val="00B05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.25 -2.59259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-0.25 -7.40741E-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pPr lvl="0" algn="l" rtl="0"/>
            <a:r>
              <a:rPr lang="en-US" dirty="0"/>
              <a:t>Regular equivalence</a:t>
            </a:r>
          </a:p>
        </p:txBody>
      </p:sp>
      <p:pic>
        <p:nvPicPr>
          <p:cNvPr id="5" name="Graphic 4" descr="Man and Woman icon">
            <a:extLst>
              <a:ext uri="{FF2B5EF4-FFF2-40B4-BE49-F238E27FC236}">
                <a16:creationId xmlns:a16="http://schemas.microsoft.com/office/drawing/2014/main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DC6FDE-83D1-49BE-808F-FF1C95902383}"/>
                  </a:ext>
                </a:extLst>
              </p:cNvPr>
              <p:cNvSpPr txBox="1"/>
              <p:nvPr/>
            </p:nvSpPr>
            <p:spPr>
              <a:xfrm>
                <a:off x="3513757" y="1682861"/>
                <a:ext cx="5165300" cy="1200329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𝑁𝑒𝑖𝑔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𝑏𝑜𝑟𝑠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DC6FDE-83D1-49BE-808F-FF1C95902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757" y="1682861"/>
                <a:ext cx="5165300" cy="1200329"/>
              </a:xfrm>
              <a:prstGeom prst="rect">
                <a:avLst/>
              </a:prstGeom>
              <a:blipFill>
                <a:blip r:embed="rId4"/>
                <a:stretch>
                  <a:fillRect b="-3000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26E350BA-3E25-4795-893A-6DC0E3E61512}"/>
              </a:ext>
            </a:extLst>
          </p:cNvPr>
          <p:cNvGrpSpPr/>
          <p:nvPr/>
        </p:nvGrpSpPr>
        <p:grpSpPr>
          <a:xfrm>
            <a:off x="223743" y="2744328"/>
            <a:ext cx="5652780" cy="3291223"/>
            <a:chOff x="721455" y="2616518"/>
            <a:chExt cx="6123960" cy="343696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E742641-5794-4802-A14A-46745D0AC532}"/>
                </a:ext>
              </a:extLst>
            </p:cNvPr>
            <p:cNvSpPr/>
            <p:nvPr/>
          </p:nvSpPr>
          <p:spPr>
            <a:xfrm>
              <a:off x="1946247" y="3844670"/>
              <a:ext cx="1224792" cy="941664"/>
            </a:xfrm>
            <a:prstGeom prst="ellipse">
              <a:avLst/>
            </a:prstGeom>
            <a:solidFill>
              <a:srgbClr val="B71E4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A9F926-FF12-40A7-AA1D-8EC66445CBBE}"/>
                </a:ext>
              </a:extLst>
            </p:cNvPr>
            <p:cNvSpPr/>
            <p:nvPr/>
          </p:nvSpPr>
          <p:spPr>
            <a:xfrm>
              <a:off x="3171039" y="2616518"/>
              <a:ext cx="1224792" cy="94166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47418AC-8CF5-4B53-BD24-6EC789482815}"/>
                </a:ext>
              </a:extLst>
            </p:cNvPr>
            <p:cNvSpPr/>
            <p:nvPr/>
          </p:nvSpPr>
          <p:spPr>
            <a:xfrm>
              <a:off x="721455" y="5072822"/>
              <a:ext cx="1224792" cy="94166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E60B60C-BF5A-430C-8B70-F0A0A379C817}"/>
                </a:ext>
              </a:extLst>
            </p:cNvPr>
            <p:cNvSpPr/>
            <p:nvPr/>
          </p:nvSpPr>
          <p:spPr>
            <a:xfrm>
              <a:off x="3171039" y="5111817"/>
              <a:ext cx="1224792" cy="94166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B74465-7185-4579-A2AC-983FEC23B523}"/>
                </a:ext>
              </a:extLst>
            </p:cNvPr>
            <p:cNvSpPr/>
            <p:nvPr/>
          </p:nvSpPr>
          <p:spPr>
            <a:xfrm>
              <a:off x="5620623" y="5078261"/>
              <a:ext cx="1224792" cy="94166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6FC8E47-1B01-404B-82BA-B8744CE5DA5E}"/>
                </a:ext>
              </a:extLst>
            </p:cNvPr>
            <p:cNvCxnSpPr>
              <a:stCxn id="8" idx="7"/>
              <a:endCxn id="9" idx="3"/>
            </p:cNvCxnSpPr>
            <p:nvPr/>
          </p:nvCxnSpPr>
          <p:spPr>
            <a:xfrm flipV="1">
              <a:off x="2991672" y="3420278"/>
              <a:ext cx="358734" cy="562296"/>
            </a:xfrm>
            <a:prstGeom prst="line">
              <a:avLst/>
            </a:prstGeom>
            <a:ln w="317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8DCE260-3B01-4CC2-8C6E-4A81B917D6F0}"/>
                </a:ext>
              </a:extLst>
            </p:cNvPr>
            <p:cNvCxnSpPr>
              <a:stCxn id="10" idx="7"/>
              <a:endCxn id="8" idx="3"/>
            </p:cNvCxnSpPr>
            <p:nvPr/>
          </p:nvCxnSpPr>
          <p:spPr>
            <a:xfrm flipV="1">
              <a:off x="1766880" y="4648430"/>
              <a:ext cx="358734" cy="562296"/>
            </a:xfrm>
            <a:prstGeom prst="line">
              <a:avLst/>
            </a:prstGeom>
            <a:ln w="317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841B62F-D4F7-4354-8554-12736FD961D4}"/>
                </a:ext>
              </a:extLst>
            </p:cNvPr>
            <p:cNvCxnSpPr>
              <a:stCxn id="11" idx="1"/>
              <a:endCxn id="8" idx="5"/>
            </p:cNvCxnSpPr>
            <p:nvPr/>
          </p:nvCxnSpPr>
          <p:spPr>
            <a:xfrm flipH="1" flipV="1">
              <a:off x="2991672" y="4648430"/>
              <a:ext cx="358734" cy="601291"/>
            </a:xfrm>
            <a:prstGeom prst="line">
              <a:avLst/>
            </a:prstGeom>
            <a:ln w="317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FC4E6C-149D-4B5E-92F4-5E9702E0C643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>
              <a:off x="3171039" y="4315502"/>
              <a:ext cx="2449584" cy="1233591"/>
            </a:xfrm>
            <a:prstGeom prst="line">
              <a:avLst/>
            </a:prstGeom>
            <a:ln w="317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9CECF18C-E39B-423C-A0A8-6DDB942301D1}"/>
              </a:ext>
            </a:extLst>
          </p:cNvPr>
          <p:cNvSpPr/>
          <p:nvPr/>
        </p:nvSpPr>
        <p:spPr>
          <a:xfrm>
            <a:off x="9707959" y="3936882"/>
            <a:ext cx="1130556" cy="9017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77EB2B-83BB-482B-A243-6DEF154F2F36}"/>
              </a:ext>
            </a:extLst>
          </p:cNvPr>
          <p:cNvSpPr/>
          <p:nvPr/>
        </p:nvSpPr>
        <p:spPr>
          <a:xfrm>
            <a:off x="8577403" y="2760808"/>
            <a:ext cx="1130556" cy="9017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B36BC73-C716-4D98-B2D8-313AB8D44756}"/>
              </a:ext>
            </a:extLst>
          </p:cNvPr>
          <p:cNvSpPr/>
          <p:nvPr/>
        </p:nvSpPr>
        <p:spPr>
          <a:xfrm>
            <a:off x="6316291" y="5112956"/>
            <a:ext cx="1130556" cy="90173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5B24C9B-F780-4A3E-AC36-D17FEDA58BE2}"/>
              </a:ext>
            </a:extLst>
          </p:cNvPr>
          <p:cNvSpPr/>
          <p:nvPr/>
        </p:nvSpPr>
        <p:spPr>
          <a:xfrm>
            <a:off x="8577403" y="5150297"/>
            <a:ext cx="1130556" cy="90173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4AE3ECD-02A6-4A74-A7F0-71B0A7EC9C9C}"/>
              </a:ext>
            </a:extLst>
          </p:cNvPr>
          <p:cNvSpPr/>
          <p:nvPr/>
        </p:nvSpPr>
        <p:spPr>
          <a:xfrm>
            <a:off x="10838515" y="5118164"/>
            <a:ext cx="1130556" cy="90173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9EC9EC-FD3F-444B-B471-018188582517}"/>
              </a:ext>
            </a:extLst>
          </p:cNvPr>
          <p:cNvCxnSpPr>
            <a:stCxn id="18" idx="1"/>
            <a:endCxn id="19" idx="5"/>
          </p:cNvCxnSpPr>
          <p:nvPr/>
        </p:nvCxnSpPr>
        <p:spPr>
          <a:xfrm flipH="1" flipV="1">
            <a:off x="9542393" y="3530486"/>
            <a:ext cx="331133" cy="538453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5DD3C33-116E-4B4A-B1F4-E037AFA9F937}"/>
              </a:ext>
            </a:extLst>
          </p:cNvPr>
          <p:cNvCxnSpPr>
            <a:cxnSpLocks/>
            <a:stCxn id="18" idx="2"/>
            <a:endCxn id="20" idx="6"/>
          </p:cNvCxnSpPr>
          <p:nvPr/>
        </p:nvCxnSpPr>
        <p:spPr>
          <a:xfrm flipH="1">
            <a:off x="7446847" y="4387749"/>
            <a:ext cx="2261112" cy="1176074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0D4778-BE30-45E4-9C25-AA2FB43606D0}"/>
              </a:ext>
            </a:extLst>
          </p:cNvPr>
          <p:cNvCxnSpPr>
            <a:cxnSpLocks/>
            <a:stCxn id="18" idx="3"/>
            <a:endCxn id="21" idx="7"/>
          </p:cNvCxnSpPr>
          <p:nvPr/>
        </p:nvCxnSpPr>
        <p:spPr>
          <a:xfrm flipH="1">
            <a:off x="9542393" y="4706559"/>
            <a:ext cx="331133" cy="575794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E74932-E0DC-4559-AADB-86BC04AFFD98}"/>
              </a:ext>
            </a:extLst>
          </p:cNvPr>
          <p:cNvCxnSpPr>
            <a:stCxn id="18" idx="5"/>
            <a:endCxn id="22" idx="1"/>
          </p:cNvCxnSpPr>
          <p:nvPr/>
        </p:nvCxnSpPr>
        <p:spPr>
          <a:xfrm>
            <a:off x="10672949" y="4706559"/>
            <a:ext cx="331133" cy="543661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A851195-9927-4B93-9420-12B163C05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9603275" cy="3450613"/>
          </a:xfrm>
        </p:spPr>
        <p:txBody>
          <a:bodyPr/>
          <a:lstStyle/>
          <a:p>
            <a:pPr lvl="0" algn="l" rtl="0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Are you associate with the same kind of people?</a:t>
            </a:r>
          </a:p>
          <a:p>
            <a:pPr lvl="0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45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528666EB-A953-44C9-B221-8DE5DCE27980}"/>
              </a:ext>
            </a:extLst>
          </p:cNvPr>
          <p:cNvSpPr/>
          <p:nvPr/>
        </p:nvSpPr>
        <p:spPr>
          <a:xfrm>
            <a:off x="8577403" y="5143167"/>
            <a:ext cx="1130556" cy="90173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pPr lvl="0" algn="l" rtl="0"/>
            <a:r>
              <a:rPr lang="en-US" dirty="0"/>
              <a:t>Regular </a:t>
            </a:r>
            <a:r>
              <a:rPr lang="en-US"/>
              <a:t>equivalence Properties</a:t>
            </a:r>
            <a:endParaRPr lang="en-US" dirty="0"/>
          </a:p>
        </p:txBody>
      </p:sp>
      <p:pic>
        <p:nvPicPr>
          <p:cNvPr id="5" name="Graphic 4" descr="Man and Woman icon">
            <a:extLst>
              <a:ext uri="{FF2B5EF4-FFF2-40B4-BE49-F238E27FC236}">
                <a16:creationId xmlns:a16="http://schemas.microsoft.com/office/drawing/2014/main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DC6FDE-83D1-49BE-808F-FF1C95902383}"/>
                  </a:ext>
                </a:extLst>
              </p:cNvPr>
              <p:cNvSpPr txBox="1"/>
              <p:nvPr/>
            </p:nvSpPr>
            <p:spPr>
              <a:xfrm>
                <a:off x="3513757" y="1682861"/>
                <a:ext cx="5165300" cy="1200329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𝑁𝑒𝑖𝑔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𝑏𝑜𝑟𝑠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DC6FDE-83D1-49BE-808F-FF1C95902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757" y="1682861"/>
                <a:ext cx="5165300" cy="1200329"/>
              </a:xfrm>
              <a:prstGeom prst="rect">
                <a:avLst/>
              </a:prstGeom>
              <a:blipFill>
                <a:blip r:embed="rId4"/>
                <a:stretch>
                  <a:fillRect b="-3000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5E742641-5794-4802-A14A-46745D0AC532}"/>
              </a:ext>
            </a:extLst>
          </p:cNvPr>
          <p:cNvSpPr/>
          <p:nvPr/>
        </p:nvSpPr>
        <p:spPr>
          <a:xfrm>
            <a:off x="1354299" y="3920402"/>
            <a:ext cx="1130556" cy="901734"/>
          </a:xfrm>
          <a:prstGeom prst="ellipse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A9F926-FF12-40A7-AA1D-8EC66445CBBE}"/>
              </a:ext>
            </a:extLst>
          </p:cNvPr>
          <p:cNvSpPr/>
          <p:nvPr/>
        </p:nvSpPr>
        <p:spPr>
          <a:xfrm>
            <a:off x="2484855" y="2744329"/>
            <a:ext cx="1130556" cy="9017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7418AC-8CF5-4B53-BD24-6EC789482815}"/>
              </a:ext>
            </a:extLst>
          </p:cNvPr>
          <p:cNvSpPr/>
          <p:nvPr/>
        </p:nvSpPr>
        <p:spPr>
          <a:xfrm>
            <a:off x="223743" y="5096476"/>
            <a:ext cx="1130556" cy="90173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60B60C-BF5A-430C-8B70-F0A0A379C817}"/>
              </a:ext>
            </a:extLst>
          </p:cNvPr>
          <p:cNvSpPr/>
          <p:nvPr/>
        </p:nvSpPr>
        <p:spPr>
          <a:xfrm>
            <a:off x="2484855" y="5133817"/>
            <a:ext cx="1130556" cy="90173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B74465-7185-4579-A2AC-983FEC23B523}"/>
              </a:ext>
            </a:extLst>
          </p:cNvPr>
          <p:cNvSpPr/>
          <p:nvPr/>
        </p:nvSpPr>
        <p:spPr>
          <a:xfrm>
            <a:off x="4745967" y="5101684"/>
            <a:ext cx="1130556" cy="90173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FC8E47-1B01-404B-82BA-B8744CE5DA5E}"/>
              </a:ext>
            </a:extLst>
          </p:cNvPr>
          <p:cNvCxnSpPr>
            <a:stCxn id="8" idx="7"/>
            <a:endCxn id="9" idx="3"/>
          </p:cNvCxnSpPr>
          <p:nvPr/>
        </p:nvCxnSpPr>
        <p:spPr>
          <a:xfrm flipV="1">
            <a:off x="2319289" y="3514006"/>
            <a:ext cx="331133" cy="538452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DCE260-3B01-4CC2-8C6E-4A81B917D6F0}"/>
              </a:ext>
            </a:extLst>
          </p:cNvPr>
          <p:cNvCxnSpPr>
            <a:stCxn id="10" idx="7"/>
            <a:endCxn id="8" idx="3"/>
          </p:cNvCxnSpPr>
          <p:nvPr/>
        </p:nvCxnSpPr>
        <p:spPr>
          <a:xfrm flipV="1">
            <a:off x="1188733" y="4690080"/>
            <a:ext cx="331133" cy="538452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41B62F-D4F7-4354-8554-12736FD961D4}"/>
              </a:ext>
            </a:extLst>
          </p:cNvPr>
          <p:cNvCxnSpPr>
            <a:stCxn id="11" idx="1"/>
            <a:endCxn id="8" idx="5"/>
          </p:cNvCxnSpPr>
          <p:nvPr/>
        </p:nvCxnSpPr>
        <p:spPr>
          <a:xfrm flipH="1" flipV="1">
            <a:off x="2319289" y="4690080"/>
            <a:ext cx="331133" cy="575794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FC4E6C-149D-4B5E-92F4-5E9702E0C643}"/>
              </a:ext>
            </a:extLst>
          </p:cNvPr>
          <p:cNvCxnSpPr>
            <a:stCxn id="8" idx="6"/>
            <a:endCxn id="12" idx="2"/>
          </p:cNvCxnSpPr>
          <p:nvPr/>
        </p:nvCxnSpPr>
        <p:spPr>
          <a:xfrm>
            <a:off x="2484855" y="4371269"/>
            <a:ext cx="2261112" cy="1181282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2470B769-2FB9-4844-9587-48C3A6DD62EE}"/>
              </a:ext>
            </a:extLst>
          </p:cNvPr>
          <p:cNvSpPr/>
          <p:nvPr/>
        </p:nvSpPr>
        <p:spPr>
          <a:xfrm>
            <a:off x="2484855" y="2736662"/>
            <a:ext cx="1130556" cy="9017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ECF18C-E39B-423C-A0A8-6DDB942301D1}"/>
              </a:ext>
            </a:extLst>
          </p:cNvPr>
          <p:cNvSpPr/>
          <p:nvPr/>
        </p:nvSpPr>
        <p:spPr>
          <a:xfrm>
            <a:off x="9707959" y="3936882"/>
            <a:ext cx="1130556" cy="90173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77EB2B-83BB-482B-A243-6DEF154F2F36}"/>
              </a:ext>
            </a:extLst>
          </p:cNvPr>
          <p:cNvSpPr/>
          <p:nvPr/>
        </p:nvSpPr>
        <p:spPr>
          <a:xfrm>
            <a:off x="8577403" y="2760808"/>
            <a:ext cx="1130556" cy="9017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B36BC73-C716-4D98-B2D8-313AB8D44756}"/>
              </a:ext>
            </a:extLst>
          </p:cNvPr>
          <p:cNvSpPr/>
          <p:nvPr/>
        </p:nvSpPr>
        <p:spPr>
          <a:xfrm>
            <a:off x="6316291" y="5112956"/>
            <a:ext cx="1130556" cy="90173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5B24C9B-F780-4A3E-AC36-D17FEDA58BE2}"/>
              </a:ext>
            </a:extLst>
          </p:cNvPr>
          <p:cNvSpPr/>
          <p:nvPr/>
        </p:nvSpPr>
        <p:spPr>
          <a:xfrm>
            <a:off x="8577403" y="5150297"/>
            <a:ext cx="1130556" cy="90173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4AE3ECD-02A6-4A74-A7F0-71B0A7EC9C9C}"/>
              </a:ext>
            </a:extLst>
          </p:cNvPr>
          <p:cNvSpPr/>
          <p:nvPr/>
        </p:nvSpPr>
        <p:spPr>
          <a:xfrm>
            <a:off x="10838515" y="5118164"/>
            <a:ext cx="1130556" cy="90173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9EC9EC-FD3F-444B-B471-018188582517}"/>
              </a:ext>
            </a:extLst>
          </p:cNvPr>
          <p:cNvCxnSpPr>
            <a:stCxn id="18" idx="1"/>
            <a:endCxn id="19" idx="5"/>
          </p:cNvCxnSpPr>
          <p:nvPr/>
        </p:nvCxnSpPr>
        <p:spPr>
          <a:xfrm flipH="1" flipV="1">
            <a:off x="9542393" y="3530486"/>
            <a:ext cx="331133" cy="538453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5DD3C33-116E-4B4A-B1F4-E037AFA9F937}"/>
              </a:ext>
            </a:extLst>
          </p:cNvPr>
          <p:cNvCxnSpPr>
            <a:cxnSpLocks/>
            <a:stCxn id="18" idx="2"/>
            <a:endCxn id="20" idx="6"/>
          </p:cNvCxnSpPr>
          <p:nvPr/>
        </p:nvCxnSpPr>
        <p:spPr>
          <a:xfrm flipH="1">
            <a:off x="7446847" y="4387749"/>
            <a:ext cx="2261112" cy="1176074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0D4778-BE30-45E4-9C25-AA2FB43606D0}"/>
              </a:ext>
            </a:extLst>
          </p:cNvPr>
          <p:cNvCxnSpPr>
            <a:cxnSpLocks/>
            <a:stCxn id="18" idx="3"/>
            <a:endCxn id="21" idx="7"/>
          </p:cNvCxnSpPr>
          <p:nvPr/>
        </p:nvCxnSpPr>
        <p:spPr>
          <a:xfrm flipH="1">
            <a:off x="9542393" y="4706559"/>
            <a:ext cx="331133" cy="575794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E74932-E0DC-4559-AADB-86BC04AFFD98}"/>
              </a:ext>
            </a:extLst>
          </p:cNvPr>
          <p:cNvCxnSpPr>
            <a:stCxn id="18" idx="5"/>
            <a:endCxn id="22" idx="1"/>
          </p:cNvCxnSpPr>
          <p:nvPr/>
        </p:nvCxnSpPr>
        <p:spPr>
          <a:xfrm>
            <a:off x="10672949" y="4706559"/>
            <a:ext cx="331133" cy="543661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67D333-745C-49B9-A141-7532D0ABEE36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10273237" y="4838616"/>
            <a:ext cx="28467" cy="311681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D90D71-5773-4B51-82E9-53A8A4B553A7}"/>
              </a:ext>
            </a:extLst>
          </p:cNvPr>
          <p:cNvCxnSpPr>
            <a:cxnSpLocks/>
          </p:cNvCxnSpPr>
          <p:nvPr/>
        </p:nvCxnSpPr>
        <p:spPr>
          <a:xfrm flipH="1">
            <a:off x="9005581" y="4658127"/>
            <a:ext cx="867945" cy="49217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4E1B659-9D72-4ACE-AED3-55306BFFFA32}"/>
              </a:ext>
            </a:extLst>
          </p:cNvPr>
          <p:cNvCxnSpPr>
            <a:cxnSpLocks/>
          </p:cNvCxnSpPr>
          <p:nvPr/>
        </p:nvCxnSpPr>
        <p:spPr>
          <a:xfrm flipH="1" flipV="1">
            <a:off x="1047399" y="3608721"/>
            <a:ext cx="471081" cy="475825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95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7.40741E-7 L 0.08242 -0.00093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-4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33333E-6 L -0.03151 -0.0053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6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81481E-6 L -0.17591 0.0011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0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3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B7689B-981A-4DEF-BDDA-189A70C4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</a:t>
            </a:r>
            <a:endParaRPr lang="he-IL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F7BDD11-A57D-4947-AAEE-250EAFF04B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2535117"/>
              </p:ext>
            </p:extLst>
          </p:nvPr>
        </p:nvGraphicFramePr>
        <p:xfrm>
          <a:off x="1468581" y="1853754"/>
          <a:ext cx="7555345" cy="4029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FAACA2CD-7AC2-4DAF-91AF-44808CCCB6F7}"/>
              </a:ext>
            </a:extLst>
          </p:cNvPr>
          <p:cNvSpPr/>
          <p:nvPr/>
        </p:nvSpPr>
        <p:spPr>
          <a:xfrm>
            <a:off x="9014690" y="5129845"/>
            <a:ext cx="748146" cy="692116"/>
          </a:xfrm>
          <a:prstGeom prst="curvedLeftArrow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DEC3E1-CD8F-45E1-A78B-D5D96A5D3973}"/>
              </a:ext>
            </a:extLst>
          </p:cNvPr>
          <p:cNvSpPr txBox="1"/>
          <p:nvPr/>
        </p:nvSpPr>
        <p:spPr>
          <a:xfrm>
            <a:off x="9754447" y="5202264"/>
            <a:ext cx="104832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repeat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3243225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12F844-9CD2-4BF4-B537-01A207C6A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2927" y="1713914"/>
            <a:ext cx="5553850" cy="255305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6011314-FB07-4EDE-ACA8-727C0C8E1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– long short-term memory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EA5433-D6C3-4362-A56B-629397222313}"/>
                  </a:ext>
                </a:extLst>
              </p:cNvPr>
              <p:cNvSpPr txBox="1"/>
              <p:nvPr/>
            </p:nvSpPr>
            <p:spPr>
              <a:xfrm>
                <a:off x="819155" y="4576153"/>
                <a:ext cx="3565660" cy="147732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𝑓𝑜𝑟𝑔𝑒𝑡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𝑐𝑒𝑙𝑙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𝑙𝑒𝑎𝑟𝑛𝑒𝑑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𝑝𝑎𝑟𝑎𝑚𝑒𝑡𝑒𝑟𝑠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𝑖𝑑𝑑𝑒𝑛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EA5433-D6C3-4362-A56B-629397222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55" y="4576153"/>
                <a:ext cx="3565660" cy="1477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0CC5FD96-FFA6-483F-8C31-992D1BD8B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842" y="1422886"/>
            <a:ext cx="7141828" cy="489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88012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My invention presentation_AAS_v5" id="{87E5ADC5-22B1-48B6-A377-CC62C9F76903}" vid="{35D6D025-A430-4CAD-B81F-81678F6B39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59C8665-7E41-4E8E-957E-307F6F826A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A01955-FFEB-4169-B0BF-D790410D62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1DB373-C1A1-4924-9AF2-F0436820150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10953</TotalTime>
  <Words>391</Words>
  <Application>Microsoft Office PowerPoint</Application>
  <PresentationFormat>Widescreen</PresentationFormat>
  <Paragraphs>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Gill Sans MT</vt:lpstr>
      <vt:lpstr>Symbol</vt:lpstr>
      <vt:lpstr>Gallery</vt:lpstr>
      <vt:lpstr>Deep Recursive Network Embedding with Regular Equivalence</vt:lpstr>
      <vt:lpstr>Purpose of the article</vt:lpstr>
      <vt:lpstr>What is embeDdings</vt:lpstr>
      <vt:lpstr>What is similarity in graph</vt:lpstr>
      <vt:lpstr>Structural equivalence</vt:lpstr>
      <vt:lpstr>Regular equivalence</vt:lpstr>
      <vt:lpstr>Regular equivalence Properties</vt:lpstr>
      <vt:lpstr>Project flow</vt:lpstr>
      <vt:lpstr>LSTM – long short-term memory</vt:lpstr>
      <vt:lpstr>CODE EXAMPLE</vt:lpstr>
      <vt:lpstr>Code EXAMPLE – dataset 1</vt:lpstr>
      <vt:lpstr>Code EXAMPLE – output 1</vt:lpstr>
      <vt:lpstr>Code EXAMPLE – output 1</vt:lpstr>
      <vt:lpstr>Code EXAMPLE – output compare</vt:lpstr>
      <vt:lpstr>Code EXAMPLE – dataset 2</vt:lpstr>
      <vt:lpstr>Code EXAMPLE – output 2</vt:lpstr>
      <vt:lpstr>Code EXAMPLE – output 2</vt:lpstr>
      <vt:lpstr>Code EXAMPLE – output 2 compare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Recursive Network Embedding with Regular Equivalence</dc:title>
  <dc:creator>אור מן</dc:creator>
  <cp:lastModifiedBy>אור מן</cp:lastModifiedBy>
  <cp:revision>3</cp:revision>
  <dcterms:created xsi:type="dcterms:W3CDTF">2021-05-15T08:04:06Z</dcterms:created>
  <dcterms:modified xsi:type="dcterms:W3CDTF">2021-05-27T18:05:54Z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