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5fc789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5fc789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6da0a5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6da0a5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6da0a5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6da0a5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6da0a5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6da0a5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6da0a5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6da0a5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6da0a5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6da0a5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alsamiq-wireframes.appspot.com/?state=%7B%22ids%22:%5B%2215Sd2MUSksjgF8q6smDWC86I9qaAE2fV1%22%5D,%22action%22:%22open%22%7D&amp;shortID=Mast-2278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alsamiq-wireframes.appspot.com/?state=%7B%22ids%22:%5B%2215Sd2MUSksjgF8q6smDWC86I9qaAE2fV1%22%5D,%22action%22:%22open%22%7D&amp;shortID=Mast-89F8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alsamiq-wireframes.appspot.com/?state=%7B%22ids%22:%5B%2215Sd2MUSksjgF8q6smDWC86I9qaAE2fV1%22%5D,%22action%22:%22open%22%7D&amp;shortID=Mast-2278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alsamiq-wireframes.appspot.com/?state=%7B%22ids%22:%5B%2215Sd2MUSksjgF8q6smDWC86I9qaAE2fV1%22%5D,%22action%22:%22open%22%7D&amp;shortID=Mast-2278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alsamiq-wireframes.appspot.com/?state=%7B%22ids%22:%5B%2215Sd2MUSksjgF8q6smDWC86I9qaAE2fV1%22%5D,%22action%22:%22open%22%7D&amp;shortID=Mast-071C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alsamiq-wireframes.appspot.com/?state=%7B%22ids%22:%5B%2215Sd2MUSksjgF8q6smDWC86I9qaAE2fV1%22%5D,%22action%22:%22open%22%7D&amp;shortID=Mast-2278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994700" y="130850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00" y="1123100"/>
            <a:ext cx="8725202" cy="36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/>
          <p:nvPr>
            <p:ph idx="4294967295" type="title"/>
          </p:nvPr>
        </p:nvSpPr>
        <p:spPr>
          <a:xfrm>
            <a:off x="433750" y="181475"/>
            <a:ext cx="77460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01" y="1072450"/>
            <a:ext cx="8201674" cy="38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>
            <p:ph idx="4294967295" type="title"/>
          </p:nvPr>
        </p:nvSpPr>
        <p:spPr>
          <a:xfrm>
            <a:off x="83775" y="153550"/>
            <a:ext cx="79434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Journey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-2259" l="0" r="79694" t="0"/>
          <a:stretch/>
        </p:blipFill>
        <p:spPr>
          <a:xfrm>
            <a:off x="6100650" y="631275"/>
            <a:ext cx="1856725" cy="38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idx="4294967295" type="title"/>
          </p:nvPr>
        </p:nvSpPr>
        <p:spPr>
          <a:xfrm>
            <a:off x="115200" y="1531850"/>
            <a:ext cx="37797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#1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6105" r="53283" t="0"/>
          <a:stretch/>
        </p:blipFill>
        <p:spPr>
          <a:xfrm>
            <a:off x="6296100" y="530500"/>
            <a:ext cx="1884652" cy="37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idx="4294967295" type="title"/>
          </p:nvPr>
        </p:nvSpPr>
        <p:spPr>
          <a:xfrm>
            <a:off x="240850" y="1154925"/>
            <a:ext cx="30537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#2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088" l="52805" r="0" t="0"/>
          <a:stretch/>
        </p:blipFill>
        <p:spPr>
          <a:xfrm>
            <a:off x="6407800" y="120925"/>
            <a:ext cx="2317400" cy="47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4294967295" type="title"/>
          </p:nvPr>
        </p:nvSpPr>
        <p:spPr>
          <a:xfrm>
            <a:off x="198975" y="833850"/>
            <a:ext cx="32073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#3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80610" r="0" t="0"/>
          <a:stretch/>
        </p:blipFill>
        <p:spPr>
          <a:xfrm>
            <a:off x="6198375" y="283775"/>
            <a:ext cx="2038200" cy="43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4294967295" type="title"/>
          </p:nvPr>
        </p:nvSpPr>
        <p:spPr>
          <a:xfrm>
            <a:off x="129150" y="945550"/>
            <a:ext cx="36540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Aspect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#4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