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70" r:id="rId7"/>
    <p:sldId id="259" r:id="rId8"/>
    <p:sldId id="27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tutorial/datastructures.html" TargetMode="External"/><Relationship Id="rId2" Type="http://schemas.openxmlformats.org/officeDocument/2006/relationships/hyperlink" Target="http://effbot.org/zone/stupid-exceptions-keyboardinterrup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7310631/checking-if-input-is-an-integer" TargetMode="External"/><Relationship Id="rId5" Type="http://schemas.openxmlformats.org/officeDocument/2006/relationships/hyperlink" Target="https://www.codecademy.com/courses/learn-python/lessons/python-lists-and-dictionaries/exercises/access-by-index-1" TargetMode="External"/><Relationship Id="rId4" Type="http://schemas.openxmlformats.org/officeDocument/2006/relationships/hyperlink" Target="http://code.activestate.com/recipes/578836-the-game-of-battleships-in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A879-ED2B-4B5B-819A-292F13ACC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22A79-3B7C-40C8-B72F-7C612B8C8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DESHAUN ORMOND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4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EA189-1714-4406-804B-09F2B25E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04" y="5410080"/>
            <a:ext cx="6434457" cy="907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Computer Guessing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992DAC-5A9F-496D-86E8-DB7E7295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614363"/>
            <a:ext cx="9018587" cy="49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DDC647-9031-4B8C-B212-04560303C8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D2C6E-DC39-4990-8DE7-FFB27F76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5" y="50886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Smart Guess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0318B-F38B-40A6-BBBA-5F9A10D1B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3" y="904875"/>
            <a:ext cx="10793517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Hexagon 65">
            <a:extLst>
              <a:ext uri="{FF2B5EF4-FFF2-40B4-BE49-F238E27FC236}">
                <a16:creationId xmlns:a16="http://schemas.microsoft.com/office/drawing/2014/main" id="{2B0F6CAC-C80F-426B-A035-0433C97A0C37}"/>
              </a:ext>
            </a:extLst>
          </p:cNvPr>
          <p:cNvSpPr/>
          <p:nvPr/>
        </p:nvSpPr>
        <p:spPr>
          <a:xfrm>
            <a:off x="5711256" y="2201931"/>
            <a:ext cx="2257799" cy="49302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1F474F87-1EB3-4609-8142-40756A7A2E15}"/>
              </a:ext>
            </a:extLst>
          </p:cNvPr>
          <p:cNvSpPr/>
          <p:nvPr/>
        </p:nvSpPr>
        <p:spPr>
          <a:xfrm>
            <a:off x="4830829" y="1077293"/>
            <a:ext cx="1644529" cy="50837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566112B-8A4F-469A-ADE8-A5B7A8287520}"/>
              </a:ext>
            </a:extLst>
          </p:cNvPr>
          <p:cNvSpPr/>
          <p:nvPr/>
        </p:nvSpPr>
        <p:spPr>
          <a:xfrm>
            <a:off x="3813408" y="3126299"/>
            <a:ext cx="6053494" cy="363089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038D99-9284-44F2-B62B-C1068B752E87}"/>
              </a:ext>
            </a:extLst>
          </p:cNvPr>
          <p:cNvSpPr/>
          <p:nvPr/>
        </p:nvSpPr>
        <p:spPr>
          <a:xfrm>
            <a:off x="8104299" y="4961298"/>
            <a:ext cx="1503485" cy="76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8902F-DC87-4771-8062-7C8904905554}"/>
              </a:ext>
            </a:extLst>
          </p:cNvPr>
          <p:cNvSpPr/>
          <p:nvPr/>
        </p:nvSpPr>
        <p:spPr>
          <a:xfrm>
            <a:off x="4027664" y="3542131"/>
            <a:ext cx="2290551" cy="10258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2BA177-7CAC-457A-817F-D32485A270F6}"/>
              </a:ext>
            </a:extLst>
          </p:cNvPr>
          <p:cNvSpPr/>
          <p:nvPr/>
        </p:nvSpPr>
        <p:spPr>
          <a:xfrm>
            <a:off x="7612296" y="3285747"/>
            <a:ext cx="2162176" cy="10258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C5AE2-DC07-4BCE-920B-C0AFE66DB3E3}"/>
              </a:ext>
            </a:extLst>
          </p:cNvPr>
          <p:cNvSpPr txBox="1"/>
          <p:nvPr/>
        </p:nvSpPr>
        <p:spPr>
          <a:xfrm>
            <a:off x="3970514" y="98756"/>
            <a:ext cx="397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Battleship Flow Chart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8BAEDB-796B-4C9D-B287-75D36D78346B}"/>
              </a:ext>
            </a:extLst>
          </p:cNvPr>
          <p:cNvSpPr/>
          <p:nvPr/>
        </p:nvSpPr>
        <p:spPr>
          <a:xfrm>
            <a:off x="316523" y="474813"/>
            <a:ext cx="2584939" cy="72976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386E6-E957-4518-8C70-6ECC1FF83F8D}"/>
              </a:ext>
            </a:extLst>
          </p:cNvPr>
          <p:cNvSpPr txBox="1"/>
          <p:nvPr/>
        </p:nvSpPr>
        <p:spPr>
          <a:xfrm>
            <a:off x="830873" y="69593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Placing Ships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EB2EB-619B-4290-B2F6-BD02590FB856}"/>
              </a:ext>
            </a:extLst>
          </p:cNvPr>
          <p:cNvSpPr txBox="1"/>
          <p:nvPr/>
        </p:nvSpPr>
        <p:spPr>
          <a:xfrm>
            <a:off x="4896584" y="115958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ECE13-2941-4654-BE4F-AA2864E8BC4C}"/>
              </a:ext>
            </a:extLst>
          </p:cNvPr>
          <p:cNvSpPr txBox="1"/>
          <p:nvPr/>
        </p:nvSpPr>
        <p:spPr>
          <a:xfrm>
            <a:off x="5873321" y="2288808"/>
            <a:ext cx="2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DD3EE-F04E-43B0-8949-BE661992E1B7}"/>
              </a:ext>
            </a:extLst>
          </p:cNvPr>
          <p:cNvSpPr txBox="1"/>
          <p:nvPr/>
        </p:nvSpPr>
        <p:spPr>
          <a:xfrm>
            <a:off x="4027664" y="3819577"/>
            <a:ext cx="24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guessing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E3A4D-2947-4B37-9DE5-8859903B47F0}"/>
              </a:ext>
            </a:extLst>
          </p:cNvPr>
          <p:cNvSpPr txBox="1"/>
          <p:nvPr/>
        </p:nvSpPr>
        <p:spPr>
          <a:xfrm>
            <a:off x="7893284" y="364793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guessing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E7729-15C8-4836-B4C7-98C3E0C58AC2}"/>
              </a:ext>
            </a:extLst>
          </p:cNvPr>
          <p:cNvSpPr txBox="1"/>
          <p:nvPr/>
        </p:nvSpPr>
        <p:spPr>
          <a:xfrm>
            <a:off x="8156875" y="515114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6D59C-1739-43F5-A9E0-BC822A23D406}"/>
              </a:ext>
            </a:extLst>
          </p:cNvPr>
          <p:cNvSpPr txBox="1"/>
          <p:nvPr/>
        </p:nvSpPr>
        <p:spPr>
          <a:xfrm>
            <a:off x="4411165" y="6123439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Loop until someone’s fleet is destroyed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15B0E0-1AB8-4890-A405-34ADCBACF6ED}"/>
              </a:ext>
            </a:extLst>
          </p:cNvPr>
          <p:cNvSpPr/>
          <p:nvPr/>
        </p:nvSpPr>
        <p:spPr>
          <a:xfrm>
            <a:off x="202223" y="1802368"/>
            <a:ext cx="1389185" cy="80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370CC-D25C-4CE5-BDB1-F56C6DC65001}"/>
              </a:ext>
            </a:extLst>
          </p:cNvPr>
          <p:cNvSpPr txBox="1"/>
          <p:nvPr/>
        </p:nvSpPr>
        <p:spPr>
          <a:xfrm>
            <a:off x="202223" y="209388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E8D8F-FEE2-45A0-B191-972360CEE27D}"/>
              </a:ext>
            </a:extLst>
          </p:cNvPr>
          <p:cNvSpPr/>
          <p:nvPr/>
        </p:nvSpPr>
        <p:spPr>
          <a:xfrm>
            <a:off x="335206" y="3140125"/>
            <a:ext cx="1389185" cy="80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CA66A-7211-4614-A574-E313726F2DC8}"/>
              </a:ext>
            </a:extLst>
          </p:cNvPr>
          <p:cNvSpPr txBox="1"/>
          <p:nvPr/>
        </p:nvSpPr>
        <p:spPr>
          <a:xfrm>
            <a:off x="335206" y="3225406"/>
            <a:ext cx="168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check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E17753-9819-4EFA-B4FB-305B5D833D35}"/>
              </a:ext>
            </a:extLst>
          </p:cNvPr>
          <p:cNvSpPr/>
          <p:nvPr/>
        </p:nvSpPr>
        <p:spPr>
          <a:xfrm>
            <a:off x="202223" y="4510214"/>
            <a:ext cx="2162176" cy="554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BA1C-45FE-450D-98A6-3ED382AFA2C6}"/>
              </a:ext>
            </a:extLst>
          </p:cNvPr>
          <p:cNvSpPr txBox="1"/>
          <p:nvPr/>
        </p:nvSpPr>
        <p:spPr>
          <a:xfrm>
            <a:off x="202223" y="4644932"/>
            <a:ext cx="21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Ship_placement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12E91-4B08-46F7-BC71-721644019500}"/>
              </a:ext>
            </a:extLst>
          </p:cNvPr>
          <p:cNvSpPr/>
          <p:nvPr/>
        </p:nvSpPr>
        <p:spPr>
          <a:xfrm>
            <a:off x="7422573" y="565691"/>
            <a:ext cx="2813538" cy="117074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F3706-5D3F-4023-AC96-5CB5A4474408}"/>
              </a:ext>
            </a:extLst>
          </p:cNvPr>
          <p:cNvSpPr txBox="1"/>
          <p:nvPr/>
        </p:nvSpPr>
        <p:spPr>
          <a:xfrm>
            <a:off x="7456241" y="912016"/>
            <a:ext cx="298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Placing Ships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DFA294-8036-4523-83A2-2AF045AECF02}"/>
              </a:ext>
            </a:extLst>
          </p:cNvPr>
          <p:cNvSpPr/>
          <p:nvPr/>
        </p:nvSpPr>
        <p:spPr>
          <a:xfrm>
            <a:off x="4053621" y="5074912"/>
            <a:ext cx="1463922" cy="80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772BC-D75B-4712-B657-0611DEDA1E35}"/>
              </a:ext>
            </a:extLst>
          </p:cNvPr>
          <p:cNvSpPr txBox="1"/>
          <p:nvPr/>
        </p:nvSpPr>
        <p:spPr>
          <a:xfrm>
            <a:off x="3980540" y="5202221"/>
            <a:ext cx="155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Guess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D91029-BD68-4E3F-9A9F-86BAE0885B7D}"/>
              </a:ext>
            </a:extLst>
          </p:cNvPr>
          <p:cNvCxnSpPr/>
          <p:nvPr/>
        </p:nvCxnSpPr>
        <p:spPr>
          <a:xfrm flipH="1">
            <a:off x="945173" y="1186996"/>
            <a:ext cx="169252" cy="508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0A9F80-6784-4BB5-98D5-D4411B828EEC}"/>
              </a:ext>
            </a:extLst>
          </p:cNvPr>
          <p:cNvCxnSpPr/>
          <p:nvPr/>
        </p:nvCxnSpPr>
        <p:spPr>
          <a:xfrm>
            <a:off x="1688123" y="2046968"/>
            <a:ext cx="3897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E329-D46F-4316-90A9-9E693F4FC894}"/>
              </a:ext>
            </a:extLst>
          </p:cNvPr>
          <p:cNvCxnSpPr/>
          <p:nvPr/>
        </p:nvCxnSpPr>
        <p:spPr>
          <a:xfrm flipH="1">
            <a:off x="1790700" y="2611288"/>
            <a:ext cx="338504" cy="474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20D18E-3075-4F5A-A925-73AFA6D8D3CA}"/>
              </a:ext>
            </a:extLst>
          </p:cNvPr>
          <p:cNvCxnSpPr>
            <a:cxnSpLocks/>
          </p:cNvCxnSpPr>
          <p:nvPr/>
        </p:nvCxnSpPr>
        <p:spPr>
          <a:xfrm flipH="1" flipV="1">
            <a:off x="3093338" y="839054"/>
            <a:ext cx="1601765" cy="465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292954-DE58-4D13-BF63-20997F0005D2}"/>
              </a:ext>
            </a:extLst>
          </p:cNvPr>
          <p:cNvCxnSpPr>
            <a:cxnSpLocks/>
          </p:cNvCxnSpPr>
          <p:nvPr/>
        </p:nvCxnSpPr>
        <p:spPr>
          <a:xfrm flipH="1">
            <a:off x="6774981" y="1604280"/>
            <a:ext cx="939760" cy="514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C3F3F10-B6F2-4191-9F0E-2C94F42DC0CF}"/>
              </a:ext>
            </a:extLst>
          </p:cNvPr>
          <p:cNvCxnSpPr>
            <a:cxnSpLocks/>
          </p:cNvCxnSpPr>
          <p:nvPr/>
        </p:nvCxnSpPr>
        <p:spPr>
          <a:xfrm flipH="1">
            <a:off x="4756461" y="4654110"/>
            <a:ext cx="74368" cy="321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40338-DE88-49E4-8C2C-ED4761F29000}"/>
              </a:ext>
            </a:extLst>
          </p:cNvPr>
          <p:cNvCxnSpPr>
            <a:cxnSpLocks/>
          </p:cNvCxnSpPr>
          <p:nvPr/>
        </p:nvCxnSpPr>
        <p:spPr>
          <a:xfrm>
            <a:off x="8831871" y="4450234"/>
            <a:ext cx="0" cy="420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C998E29-946F-45E0-AD53-867DB75EE84C}"/>
              </a:ext>
            </a:extLst>
          </p:cNvPr>
          <p:cNvSpPr/>
          <p:nvPr/>
        </p:nvSpPr>
        <p:spPr>
          <a:xfrm>
            <a:off x="9418758" y="1840106"/>
            <a:ext cx="2050805" cy="69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F6AC77-23CF-4074-B275-FA25057078A1}"/>
              </a:ext>
            </a:extLst>
          </p:cNvPr>
          <p:cNvSpPr txBox="1"/>
          <p:nvPr/>
        </p:nvSpPr>
        <p:spPr>
          <a:xfrm>
            <a:off x="9538246" y="1874873"/>
            <a:ext cx="232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Randomize ship placements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4BDC5B-52DE-415F-9AF1-6D9818A9BF95}"/>
              </a:ext>
            </a:extLst>
          </p:cNvPr>
          <p:cNvCxnSpPr>
            <a:cxnSpLocks/>
          </p:cNvCxnSpPr>
          <p:nvPr/>
        </p:nvCxnSpPr>
        <p:spPr>
          <a:xfrm>
            <a:off x="9471698" y="1477574"/>
            <a:ext cx="175477" cy="20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E9B01E3-A50D-4EF7-93AA-882F2D86B339}"/>
              </a:ext>
            </a:extLst>
          </p:cNvPr>
          <p:cNvSpPr/>
          <p:nvPr/>
        </p:nvSpPr>
        <p:spPr>
          <a:xfrm>
            <a:off x="2234302" y="1683002"/>
            <a:ext cx="1378526" cy="798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78BE0C-48BB-4C1A-BAF2-6B40E4EBC573}"/>
              </a:ext>
            </a:extLst>
          </p:cNvPr>
          <p:cNvSpPr txBox="1"/>
          <p:nvPr/>
        </p:nvSpPr>
        <p:spPr>
          <a:xfrm>
            <a:off x="2239606" y="1800816"/>
            <a:ext cx="136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or Horizontal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9364DF1-BF2B-455B-B7E0-E5F5365ECA82}"/>
              </a:ext>
            </a:extLst>
          </p:cNvPr>
          <p:cNvCxnSpPr>
            <a:cxnSpLocks/>
          </p:cNvCxnSpPr>
          <p:nvPr/>
        </p:nvCxnSpPr>
        <p:spPr>
          <a:xfrm>
            <a:off x="1270488" y="4011043"/>
            <a:ext cx="0" cy="465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F80EF4-CB23-4C05-9352-00C5A3ACE51D}"/>
              </a:ext>
            </a:extLst>
          </p:cNvPr>
          <p:cNvCxnSpPr>
            <a:cxnSpLocks/>
          </p:cNvCxnSpPr>
          <p:nvPr/>
        </p:nvCxnSpPr>
        <p:spPr>
          <a:xfrm flipV="1">
            <a:off x="5206448" y="1695373"/>
            <a:ext cx="51266" cy="1702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8ACEC4-FAB4-444E-939E-F9BD808C212F}"/>
              </a:ext>
            </a:extLst>
          </p:cNvPr>
          <p:cNvCxnSpPr>
            <a:cxnSpLocks/>
          </p:cNvCxnSpPr>
          <p:nvPr/>
        </p:nvCxnSpPr>
        <p:spPr>
          <a:xfrm flipH="1" flipV="1">
            <a:off x="7302114" y="2897635"/>
            <a:ext cx="424482" cy="470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0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2" name="Rectangle 3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C01D3D-5AFB-45F2-B0F1-559AE99B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1526880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53F7-DFB4-45A8-A7E2-E138E939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7CB0-87C8-4245-905E-7A689544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http://effbot.org/zone/stupid-exceptions-keyboardinterrupt.htm</a:t>
            </a:r>
            <a:endParaRPr lang="en-US" dirty="0"/>
          </a:p>
          <a:p>
            <a:r>
              <a:rPr lang="en-US" dirty="0">
                <a:hlinkClick r:id="rId3"/>
              </a:rPr>
              <a:t>https://docs.python.org/3.1/tutorial/datastructures.html</a:t>
            </a:r>
            <a:endParaRPr lang="en-US" dirty="0"/>
          </a:p>
          <a:p>
            <a:r>
              <a:rPr lang="en-US" dirty="0">
                <a:hlinkClick r:id="rId4"/>
              </a:rPr>
              <a:t>http://code.activestate.com/recipes/578836-the-game-of-battleships-in-python/</a:t>
            </a:r>
            <a:endParaRPr lang="en-US" dirty="0"/>
          </a:p>
          <a:p>
            <a:r>
              <a:rPr lang="en-US" dirty="0">
                <a:hlinkClick r:id="rId5"/>
              </a:rPr>
              <a:t>https://www.codecademy.com/courses/learn-python/lessons/python-lists-and-dictionaries/exercises/access-by-index-1</a:t>
            </a:r>
            <a:endParaRPr lang="en-US" dirty="0"/>
          </a:p>
          <a:p>
            <a:r>
              <a:rPr lang="en-US" dirty="0">
                <a:hlinkClick r:id="rId6"/>
              </a:rPr>
              <a:t>https://stackoverflow.com/questions/27310631/checking-if-input-is-an-integer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6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B0A2-DB30-4F14-96E6-D6498691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DF63-C05A-4D1D-9932-C063FBBD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player guessing game. </a:t>
            </a:r>
          </a:p>
          <a:p>
            <a:r>
              <a:rPr lang="en-US" dirty="0"/>
              <a:t>10 x 10 grid</a:t>
            </a:r>
          </a:p>
          <a:p>
            <a:r>
              <a:rPr lang="en-US" dirty="0"/>
              <a:t>The location of the fleet are concealed from the other player</a:t>
            </a:r>
          </a:p>
          <a:p>
            <a:r>
              <a:rPr lang="en-US" dirty="0"/>
              <a:t>Player alternate turns until one destroys the opposing fleet. </a:t>
            </a:r>
          </a:p>
          <a:p>
            <a:r>
              <a:rPr lang="en-US" dirty="0"/>
              <a:t>5 ships	</a:t>
            </a:r>
          </a:p>
          <a:p>
            <a:pPr lvl="1"/>
            <a:r>
              <a:rPr lang="en-US" dirty="0"/>
              <a:t>Carrier = 5</a:t>
            </a:r>
          </a:p>
          <a:p>
            <a:pPr lvl="1"/>
            <a:r>
              <a:rPr lang="en-US" dirty="0"/>
              <a:t>Battleship = 4</a:t>
            </a:r>
          </a:p>
          <a:p>
            <a:pPr lvl="1"/>
            <a:r>
              <a:rPr lang="en-US" dirty="0"/>
              <a:t>Cruiser = 3</a:t>
            </a:r>
          </a:p>
          <a:p>
            <a:pPr lvl="1"/>
            <a:r>
              <a:rPr lang="en-US" dirty="0"/>
              <a:t>Submarine = 3</a:t>
            </a:r>
          </a:p>
          <a:p>
            <a:pPr lvl="1"/>
            <a:r>
              <a:rPr lang="en-US" dirty="0"/>
              <a:t>Destroyer = 2</a:t>
            </a:r>
          </a:p>
        </p:txBody>
      </p:sp>
    </p:spTree>
    <p:extLst>
      <p:ext uri="{BB962C8B-B14F-4D97-AF65-F5344CB8AC3E}">
        <p14:creationId xmlns:p14="http://schemas.microsoft.com/office/powerpoint/2010/main" val="347864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DDC647-9031-4B8C-B212-04560303C8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099A38-83C8-4125-B7EC-73DE110AF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651" y="571500"/>
            <a:ext cx="11038896" cy="50857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43D2C-55D0-4B18-9510-978A469B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2" y="4999419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Making the 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3FF3B-62B1-4B66-9E98-08461C384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624" y="3008438"/>
            <a:ext cx="2925051" cy="31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AA864-D39D-44EB-98B2-5E60AB96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11" y="5543559"/>
            <a:ext cx="6085245" cy="76862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Input and Orientation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8DFB8-747B-42CE-B091-28F87A65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3" y="545818"/>
            <a:ext cx="9282112" cy="5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29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DDC647-9031-4B8C-B212-04560303C8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23C29-D2F8-4740-84E2-7C749F8D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5" y="1143000"/>
            <a:ext cx="10893095" cy="414996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05E0A-6FDF-4444-AF6D-C3C9E524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05" y="4965544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Placing ships</a:t>
            </a:r>
          </a:p>
        </p:txBody>
      </p:sp>
    </p:spTree>
    <p:extLst>
      <p:ext uri="{BB962C8B-B14F-4D97-AF65-F5344CB8AC3E}">
        <p14:creationId xmlns:p14="http://schemas.microsoft.com/office/powerpoint/2010/main" val="213016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06AA6E-8227-4323-8975-4F0224F119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059F8-2C2F-4FA0-90FF-81121051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30" y="5405967"/>
            <a:ext cx="8825658" cy="586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Orientation Check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17334-38B9-494E-8BB7-55812F89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571625"/>
            <a:ext cx="11048088" cy="3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03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5805F-9E56-4330-9EA3-04D38DCEC3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11C84E-2239-499F-8591-66C5C384B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0" y="1021058"/>
            <a:ext cx="11046724" cy="439625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17805B-3A0B-4F8A-A2A4-21ACCB88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4275899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ship placement</a:t>
            </a:r>
          </a:p>
        </p:txBody>
      </p:sp>
    </p:spTree>
    <p:extLst>
      <p:ext uri="{BB962C8B-B14F-4D97-AF65-F5344CB8AC3E}">
        <p14:creationId xmlns:p14="http://schemas.microsoft.com/office/powerpoint/2010/main" val="267818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E746D0-4B37-4869-B2EF-79D5F0FFFB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6C943-35F6-42DF-BBC8-21EC3350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54" y="5981189"/>
            <a:ext cx="9037996" cy="9660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Computer placing ships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B5E69-5F88-4323-BED1-E02235CD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665" y="545682"/>
            <a:ext cx="6320669" cy="57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EF6B2-E76A-415D-B21E-CEF89B76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6" y="5486400"/>
            <a:ext cx="5128817" cy="9660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Guessing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6D404-0486-4ACF-A2AD-E261B353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84213"/>
            <a:ext cx="8191500" cy="52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2596</TotalTime>
  <Words>168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Battleship </vt:lpstr>
      <vt:lpstr>Introduction</vt:lpstr>
      <vt:lpstr>Making the Board</vt:lpstr>
      <vt:lpstr>User Input and Orientation</vt:lpstr>
      <vt:lpstr>Placing ships</vt:lpstr>
      <vt:lpstr>Orientation Check</vt:lpstr>
      <vt:lpstr>User ship placement</vt:lpstr>
      <vt:lpstr>Computer placing ships</vt:lpstr>
      <vt:lpstr>User Guessing</vt:lpstr>
      <vt:lpstr>Computer Guessing</vt:lpstr>
      <vt:lpstr>Smart Guess</vt:lpstr>
      <vt:lpstr>PowerPoint Presentation</vt:lpstr>
      <vt:lpstr>Display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DeShaun Ormond</dc:creator>
  <cp:lastModifiedBy>DeShaun Ormond</cp:lastModifiedBy>
  <cp:revision>23</cp:revision>
  <dcterms:created xsi:type="dcterms:W3CDTF">2018-04-25T18:42:49Z</dcterms:created>
  <dcterms:modified xsi:type="dcterms:W3CDTF">2018-04-30T17:09:24Z</dcterms:modified>
</cp:coreProperties>
</file>