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reframe.cc/GTkI6j" TargetMode="External"/><Relationship Id="rId2" Type="http://schemas.openxmlformats.org/officeDocument/2006/relationships/hyperlink" Target="https://wireframe.cc/JG03H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5941-CF7A-4516-B06E-BBE9D912C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68E80-D77E-4F2E-A311-3FF0A231A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1AFC-EAFA-42E3-8728-AA72CEC4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0639-97FF-4690-9BFB-437EBD25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Screen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https://wireframe.cc/JG03HU</a:t>
            </a:r>
            <a:endParaRPr lang="en-US" dirty="0"/>
          </a:p>
          <a:p>
            <a:r>
              <a:rPr lang="en-US" dirty="0"/>
              <a:t>Phishing Screen</a:t>
            </a:r>
          </a:p>
          <a:p>
            <a:pPr lvl="1"/>
            <a:r>
              <a:rPr lang="en-US" dirty="0">
                <a:hlinkClick r:id="rId3"/>
              </a:rPr>
              <a:t>https://wireframe.cc/GTkI6j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3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0D81D8-DBAE-47B5-9991-5B9EAD0F8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27" y="643467"/>
            <a:ext cx="58183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PowerPoint Presentation</vt:lpstr>
      <vt:lpstr>Wireframes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Ormond, Deshaun M</dc:creator>
  <cp:lastModifiedBy>Ormond, Deshaun M</cp:lastModifiedBy>
  <cp:revision>2</cp:revision>
  <dcterms:created xsi:type="dcterms:W3CDTF">2019-07-04T19:15:05Z</dcterms:created>
  <dcterms:modified xsi:type="dcterms:W3CDTF">2019-07-04T20:16:15Z</dcterms:modified>
</cp:coreProperties>
</file>