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C363"/>
    <a:srgbClr val="BBF5AD"/>
    <a:srgbClr val="FAD29C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DDA67F-211A-42B5-8CBB-DAE897AFE1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6C4EA76-1DF4-4359-90A4-2DE51753B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4EB02C-D5DD-4788-8898-6460A6ECD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C2B8-D451-49E6-9F9C-70DFF5AFBBE4}" type="datetimeFigureOut">
              <a:rPr lang="fr-FR" smtClean="0"/>
              <a:t>17/11/2021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5E0C39-B22B-44AD-9D9A-B60627081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DC15C5-2628-4356-9BFD-C19356577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5683-D0B2-4026-9317-03FA3D7201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4324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A5EF63-CA05-460D-812E-D62EB4C69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F7AFEEA-F0E7-41F1-9957-9D5E94B53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FF8642-E4D5-44A7-8C58-2143F7452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C2B8-D451-49E6-9F9C-70DFF5AFBBE4}" type="datetimeFigureOut">
              <a:rPr lang="fr-FR" smtClean="0"/>
              <a:t>17/11/2021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80A392-5518-4C32-A8A2-81ED1DD68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2739FB-52BB-4256-B9EC-9A5933A6B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5683-D0B2-4026-9317-03FA3D7201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4409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9D9E0B1-ABBF-4DC9-BB42-5BEC1194FE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4ACCC2C-8DBA-4F3A-935F-D1884EB150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4B78B4-9499-4865-98EB-46A7CB9D5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C2B8-D451-49E6-9F9C-70DFF5AFBBE4}" type="datetimeFigureOut">
              <a:rPr lang="fr-FR" smtClean="0"/>
              <a:t>17/11/2021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66F279-C130-4A41-9F45-8437DA495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6F9CBF-C6E5-4566-99B9-F0FCA2D55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5683-D0B2-4026-9317-03FA3D7201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5171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A56977-8045-4FE9-8ED7-61414DFCC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EC9819-A58B-4BC4-A84E-7DC245DCA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267C33-55EB-4259-BA07-30AAB93B4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C2B8-D451-49E6-9F9C-70DFF5AFBBE4}" type="datetimeFigureOut">
              <a:rPr lang="fr-FR" smtClean="0"/>
              <a:t>17/11/2021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365CB9-3E1E-4A3C-82EB-1CB3D9780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76B0F9-C079-434A-9556-6EE9343F9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5683-D0B2-4026-9317-03FA3D7201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5560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6D2F9E-2B05-4EDE-BA5B-52CC8BB61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36B613-BC63-422C-A458-D5FE407D8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9810C9-A489-4284-8F41-5116D3D0B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C2B8-D451-49E6-9F9C-70DFF5AFBBE4}" type="datetimeFigureOut">
              <a:rPr lang="fr-FR" smtClean="0"/>
              <a:t>17/11/2021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68B0EF-9732-4B7F-8488-B641CF09A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F4C3A7-0F67-4755-87A8-AF036C84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5683-D0B2-4026-9317-03FA3D7201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5561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6DD0CB-A395-4B9C-B0A0-3948E0C79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455C97-BD9F-44C1-A9FF-142F88CBE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935EC23-2EA2-45C4-9821-1A7B61749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2641940-678A-44F8-B464-609913916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C2B8-D451-49E6-9F9C-70DFF5AFBBE4}" type="datetimeFigureOut">
              <a:rPr lang="fr-FR" smtClean="0"/>
              <a:t>17/11/2021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1F621EA-0ED3-4FC2-B632-92C83CDD9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45BFEE5-84C3-478D-91F2-ED6403AF9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5683-D0B2-4026-9317-03FA3D7201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2729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E05AED-9A13-41BA-8255-3922851ED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648832-3C24-470E-9607-0F0E1E206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F6F7B45-853B-4CAF-BAC1-2F8216BD1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7084028-38E9-4A5C-8C75-72F2B348FF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333D5A3-BEB6-421A-BDD4-A4FB20D0D9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899B176-4C61-4FF4-AD57-C066AAC17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C2B8-D451-49E6-9F9C-70DFF5AFBBE4}" type="datetimeFigureOut">
              <a:rPr lang="fr-FR" smtClean="0"/>
              <a:t>17/11/2021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BB7044D-D0E3-4D48-9BAE-7D5D44920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B9234F5-7383-4905-9C7A-D67CBC67A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5683-D0B2-4026-9317-03FA3D7201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710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1FA628-8AA4-4F8A-87D3-7A4AD1179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0F9155F-8C75-4C7E-BF14-3F5010524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C2B8-D451-49E6-9F9C-70DFF5AFBBE4}" type="datetimeFigureOut">
              <a:rPr lang="fr-FR" smtClean="0"/>
              <a:t>17/11/2021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0282223-DE5B-414E-B6C8-88795ECAA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D12C59-D77A-4E8E-AFCA-214AA998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5683-D0B2-4026-9317-03FA3D7201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1757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84D8B63-64B8-4196-BDB0-344D9FCE7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C2B8-D451-49E6-9F9C-70DFF5AFBBE4}" type="datetimeFigureOut">
              <a:rPr lang="fr-FR" smtClean="0"/>
              <a:t>17/11/2021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34EAC4A-32BB-41F2-8216-39B26A899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B1467A5-2C7C-4AA3-B3BA-317323F06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5683-D0B2-4026-9317-03FA3D7201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6612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BEF57B-853F-45B0-8974-6ED3D9471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140C25-81F3-4447-AE4E-67BEDA396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5D81C0B-DF74-4D05-AB0D-47E11BB23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EAAF3E8-CE30-47D9-B96F-5949F20E5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C2B8-D451-49E6-9F9C-70DFF5AFBBE4}" type="datetimeFigureOut">
              <a:rPr lang="fr-FR" smtClean="0"/>
              <a:t>17/11/2021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646A141-2150-4FB6-A8AC-D6DAC253F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4D93CA9-6E32-4632-9C19-F4A5CAFFB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5683-D0B2-4026-9317-03FA3D7201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9867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9AA33-6B39-4C60-90A4-122AA37BE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6281033-F348-492D-9D03-DB14C8100D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1459AD0-830F-45D2-BF2C-9DB0CB84F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2FFCE2-4129-4783-864B-9C09F5323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C2B8-D451-49E6-9F9C-70DFF5AFBBE4}" type="datetimeFigureOut">
              <a:rPr lang="fr-FR" smtClean="0"/>
              <a:t>17/11/2021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1B8FE66-CC5A-4B56-B1EE-289915FC6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366622C-6D59-4D48-894E-35536F292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5683-D0B2-4026-9317-03FA3D7201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8539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AF0A6C9-8BE3-4570-B04B-3F0B0FB14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ED9E6A-6090-4D38-848C-3769EADA3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918051-ECA7-416D-B6ED-1789537FB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1C2B8-D451-49E6-9F9C-70DFF5AFBBE4}" type="datetimeFigureOut">
              <a:rPr lang="fr-FR" smtClean="0"/>
              <a:t>17/11/2021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F91094-B038-45C6-A456-7F20B63AD1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87EFC5-627A-46C0-B7B6-C2EF979DEA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65683-D0B2-4026-9317-03FA3D7201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0947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F5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avec coin arrondi 8">
            <a:extLst>
              <a:ext uri="{FF2B5EF4-FFF2-40B4-BE49-F238E27FC236}">
                <a16:creationId xmlns:a16="http://schemas.microsoft.com/office/drawing/2014/main" id="{D580F151-4E9C-44F5-9AF6-2D8D48627C28}"/>
              </a:ext>
            </a:extLst>
          </p:cNvPr>
          <p:cNvSpPr/>
          <p:nvPr/>
        </p:nvSpPr>
        <p:spPr>
          <a:xfrm>
            <a:off x="0" y="1"/>
            <a:ext cx="12192000" cy="964734"/>
          </a:xfrm>
          <a:prstGeom prst="round1Rect">
            <a:avLst>
              <a:gd name="adj" fmla="val 2047"/>
            </a:avLst>
          </a:prstGeom>
          <a:solidFill>
            <a:srgbClr val="F9C363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36AEEEBF-A656-461C-833E-7ECF9AD71AEB}"/>
              </a:ext>
            </a:extLst>
          </p:cNvPr>
          <p:cNvSpPr/>
          <p:nvPr/>
        </p:nvSpPr>
        <p:spPr>
          <a:xfrm>
            <a:off x="6923716" y="197141"/>
            <a:ext cx="1367405" cy="41944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Contact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9DE62CB6-1D76-4CDE-A536-ABB0E1A866D6}"/>
              </a:ext>
            </a:extLst>
          </p:cNvPr>
          <p:cNvSpPr/>
          <p:nvPr/>
        </p:nvSpPr>
        <p:spPr>
          <a:xfrm>
            <a:off x="8755311" y="197140"/>
            <a:ext cx="1258348" cy="41944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Service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03DD2BF-08A6-40A3-8EEE-17F4730077CA}"/>
              </a:ext>
            </a:extLst>
          </p:cNvPr>
          <p:cNvSpPr/>
          <p:nvPr/>
        </p:nvSpPr>
        <p:spPr>
          <a:xfrm>
            <a:off x="5027801" y="134224"/>
            <a:ext cx="1367405" cy="553673"/>
          </a:xfrm>
          <a:prstGeom prst="ellipse">
            <a:avLst/>
          </a:prstGeom>
          <a:solidFill>
            <a:srgbClr val="C0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Urgence 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98756FD-F1E9-4533-8EAF-DAD36C238F43}"/>
              </a:ext>
            </a:extLst>
          </p:cNvPr>
          <p:cNvSpPr/>
          <p:nvPr/>
        </p:nvSpPr>
        <p:spPr>
          <a:xfrm>
            <a:off x="10477852" y="197139"/>
            <a:ext cx="1258347" cy="41944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CA066E-316B-468B-8DF5-4A902EBB1A03}"/>
              </a:ext>
            </a:extLst>
          </p:cNvPr>
          <p:cNvSpPr/>
          <p:nvPr/>
        </p:nvSpPr>
        <p:spPr>
          <a:xfrm>
            <a:off x="176169" y="134224"/>
            <a:ext cx="422245" cy="41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AF98F384-1E4B-4118-8B0F-FC70EE88F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200" y="964734"/>
            <a:ext cx="3682800" cy="542348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A5BCEB2-B29E-4086-9799-91D64376D639}"/>
              </a:ext>
            </a:extLst>
          </p:cNvPr>
          <p:cNvSpPr/>
          <p:nvPr/>
        </p:nvSpPr>
        <p:spPr>
          <a:xfrm>
            <a:off x="34" y="6388218"/>
            <a:ext cx="12191966" cy="469782"/>
          </a:xfrm>
          <a:prstGeom prst="rect">
            <a:avLst/>
          </a:prstGeom>
          <a:solidFill>
            <a:srgbClr val="F9C36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2172DFC-6D25-46A1-B2FE-4221DD1B0B65}"/>
              </a:ext>
            </a:extLst>
          </p:cNvPr>
          <p:cNvSpPr txBox="1"/>
          <p:nvPr/>
        </p:nvSpPr>
        <p:spPr>
          <a:xfrm>
            <a:off x="3682801" y="1291905"/>
            <a:ext cx="4826399" cy="369332"/>
          </a:xfrm>
          <a:prstGeom prst="rect">
            <a:avLst/>
          </a:prstGeom>
          <a:solidFill>
            <a:srgbClr val="FAD29C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Les Murmures d’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Épona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AEEC8B6-4CF6-4C90-AF4E-527E3FBC6326}"/>
              </a:ext>
            </a:extLst>
          </p:cNvPr>
          <p:cNvSpPr txBox="1"/>
          <p:nvPr/>
        </p:nvSpPr>
        <p:spPr>
          <a:xfrm>
            <a:off x="3682801" y="2160384"/>
            <a:ext cx="4826400" cy="4227833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8" name="Éclair 17">
            <a:extLst>
              <a:ext uri="{FF2B5EF4-FFF2-40B4-BE49-F238E27FC236}">
                <a16:creationId xmlns:a16="http://schemas.microsoft.com/office/drawing/2014/main" id="{B061E6B5-9663-4E8D-8239-037383FB411A}"/>
              </a:ext>
            </a:extLst>
          </p:cNvPr>
          <p:cNvSpPr/>
          <p:nvPr/>
        </p:nvSpPr>
        <p:spPr>
          <a:xfrm>
            <a:off x="1749484" y="157337"/>
            <a:ext cx="2822516" cy="553673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Logo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61498AA5-8A93-4FD3-B24C-E8E4A7E712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4734"/>
            <a:ext cx="3682800" cy="542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0183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9</Words>
  <Application>Microsoft Office PowerPoint</Application>
  <PresentationFormat>Grand écran</PresentationFormat>
  <Paragraphs>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chaboche1</dc:creator>
  <cp:lastModifiedBy>chaboche1</cp:lastModifiedBy>
  <cp:revision>7</cp:revision>
  <dcterms:created xsi:type="dcterms:W3CDTF">2021-11-17T11:17:32Z</dcterms:created>
  <dcterms:modified xsi:type="dcterms:W3CDTF">2021-11-17T13:42:55Z</dcterms:modified>
</cp:coreProperties>
</file>