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3624d0f1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3624d0f1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3624d0f1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3624d0f1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f81aaf1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f81aaf1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3624d0f1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3624d0f1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3624d0f1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3624d0f1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3624d0f1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d3624d0f1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f81aaf1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f81aaf1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3624d0f1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3624d0f1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3624d0f1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3624d0f1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3624d0f1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3624d0f1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3624d0f1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3624d0f1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3624d0f1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3624d0f1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3624d0f1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3624d0f1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3624d0f1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3624d0f1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3624d0f1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3624d0f1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Big Data Analytics Project</a:t>
            </a:r>
            <a:br>
              <a:rPr lang="sv"/>
            </a:br>
            <a:r>
              <a:rPr lang="sv"/>
              <a:t>Global Warming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Jonas Örnfelt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Map of temperature changes - 1968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5681"/>
            <a:ext cx="8520599" cy="3658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Map of temperature changes - 1992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63" y="1285500"/>
            <a:ext cx="8383674" cy="360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Map of temperature changes - 2005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2690"/>
            <a:ext cx="8520600" cy="340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Map of temperature changes - 2019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13" y="1262550"/>
            <a:ext cx="8381774" cy="36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Ethics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Data quality:</a:t>
            </a:r>
            <a:br>
              <a:rPr lang="sv"/>
            </a:br>
            <a:r>
              <a:rPr lang="sv"/>
              <a:t>- Reliability.</a:t>
            </a:r>
            <a:br>
              <a:rPr lang="sv"/>
            </a:br>
            <a:r>
              <a:rPr lang="sv"/>
              <a:t>- Weather modifications.</a:t>
            </a:r>
            <a:br>
              <a:rPr lang="sv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Type of actions?</a:t>
            </a:r>
            <a:br>
              <a:rPr lang="sv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How much?</a:t>
            </a:r>
            <a:br>
              <a:rPr lang="sv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Drastic changes vs. slow and moderate approaches.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Conclusion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Global warming is projected to have devastating effects on the Netherlands due to its low elevation.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Icy climates might become viable locations for agriculture.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We need to:</a:t>
            </a:r>
            <a:br>
              <a:rPr lang="sv"/>
            </a:br>
            <a:r>
              <a:rPr lang="sv" sz="1466"/>
              <a:t>	- Reduce CO2 emissions.</a:t>
            </a:r>
            <a:br>
              <a:rPr lang="sv" sz="1466"/>
            </a:br>
            <a:r>
              <a:rPr lang="sv" sz="1466"/>
              <a:t>	- Switch from fossil fuels to renewable sources of energy.</a:t>
            </a:r>
            <a:br>
              <a:rPr lang="sv" sz="1466"/>
            </a:br>
            <a:r>
              <a:rPr lang="sv" sz="1466"/>
              <a:t>	- Reduce existing CO2 in the atmosphere.</a:t>
            </a:r>
            <a:endParaRPr sz="146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Future work:</a:t>
            </a:r>
            <a:br>
              <a:rPr lang="sv"/>
            </a:br>
            <a:r>
              <a:rPr lang="sv" sz="1600"/>
              <a:t>	- Try to verify the results and see if it differs.</a:t>
            </a:r>
            <a:br>
              <a:rPr lang="sv" sz="1600"/>
            </a:br>
            <a:r>
              <a:rPr lang="sv" sz="1600"/>
              <a:t>	- Compare with future data.</a:t>
            </a:r>
            <a:br>
              <a:rPr lang="sv" sz="1600"/>
            </a:br>
            <a:r>
              <a:rPr lang="sv" sz="1600"/>
              <a:t>	- Areas can be examined further. For example, how does the ratio of electrical vehicles and</a:t>
            </a:r>
            <a:br>
              <a:rPr lang="sv" sz="1600"/>
            </a:br>
            <a:r>
              <a:rPr lang="sv" sz="1600"/>
              <a:t>	 fossil fueled vehicles affect the local temperatures.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2097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v" sz="3820"/>
              <a:t>The End</a:t>
            </a:r>
            <a:endParaRPr sz="38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900"/>
              <a:t>One of the most crucial tasks in this technology-driven era.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900"/>
              <a:t>Data confirms that temperatures have changed globally.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900"/>
              <a:t>Leads to rising sea levels, extreme weather events, shifts in natural environments, and more.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900"/>
              <a:t>Affects globally and locally.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 sz="1900"/>
              <a:t>Mainly caused by human actions, such as burning fossil fuels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Research questions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2100"/>
              <a:t>Is global warming, as a critical issue, a recent phenomenon?</a:t>
            </a:r>
            <a:br>
              <a:rPr lang="sv"/>
            </a:br>
            <a:r>
              <a:rPr lang="sv"/>
              <a:t>- </a:t>
            </a:r>
            <a:r>
              <a:rPr lang="sv" sz="1500"/>
              <a:t>Has global warming always been here or has it emerged recently (last two decades)?</a:t>
            </a:r>
            <a:br>
              <a:rPr lang="sv" sz="1500"/>
            </a:br>
            <a:r>
              <a:rPr lang="sv" sz="1500"/>
              <a:t>- Where does it come from?</a:t>
            </a:r>
            <a:br>
              <a:rPr lang="sv" sz="1500"/>
            </a:br>
            <a:r>
              <a:rPr lang="sv" sz="1500"/>
              <a:t>- Natural event or man-made?</a:t>
            </a:r>
            <a:br>
              <a:rPr lang="sv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2100"/>
              <a:t>How do the temperature changes differ from Earth’s continents?</a:t>
            </a:r>
            <a:br>
              <a:rPr lang="sv"/>
            </a:br>
            <a:r>
              <a:rPr lang="sv"/>
              <a:t>- </a:t>
            </a:r>
            <a:r>
              <a:rPr lang="sv" sz="1500"/>
              <a:t>Temperature changes on a broader scale.</a:t>
            </a:r>
            <a:br>
              <a:rPr lang="sv" sz="1500"/>
            </a:br>
            <a:r>
              <a:rPr lang="sv" sz="1500"/>
              <a:t>- What circumstance have led to the changes?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Approach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 sz="1700"/>
              <a:t>Data from Food and Agriculture Organization of the United Nations (FAOSTAT). Granted use through FAO Statistical Database Terms of Use license.</a:t>
            </a:r>
            <a:br>
              <a:rPr lang="sv"/>
            </a:b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sv" sz="1700"/>
              <a:t>Study the effects of global warming - which </a:t>
            </a:r>
            <a:r>
              <a:rPr lang="sv" sz="1700"/>
              <a:t>areas</a:t>
            </a:r>
            <a:r>
              <a:rPr lang="sv" sz="1700"/>
              <a:t> are affected the most?</a:t>
            </a:r>
            <a:br>
              <a:rPr lang="sv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sv" sz="1700"/>
              <a:t>Underlying factors contributing to climate change, as well as strategies to lessen its impact.</a:t>
            </a:r>
            <a:br>
              <a:rPr lang="sv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sv" sz="1700"/>
              <a:t>Informing about the reality of global warming.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The Dataset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17725"/>
            <a:ext cx="8520600" cy="3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530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" sz="2371"/>
              <a:t>190 countries and 37 other territories.</a:t>
            </a:r>
            <a:br>
              <a:rPr lang="sv" sz="2371"/>
            </a:br>
            <a:endParaRPr sz="2371"/>
          </a:p>
          <a:p>
            <a:pPr indent="-34530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" sz="2371"/>
              <a:t>CSV with 9656 rows and 66 columns.</a:t>
            </a:r>
            <a:br>
              <a:rPr lang="sv" sz="2371"/>
            </a:br>
            <a:endParaRPr sz="237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2085"/>
              <a:t>1.    Area: countries or areas.</a:t>
            </a:r>
            <a:endParaRPr sz="20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2085"/>
              <a:t>2.    Area Code:  numerical integer of area column.</a:t>
            </a:r>
            <a:endParaRPr sz="20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2085"/>
              <a:t>3.    Element Code: numerical integers for mapping elements.</a:t>
            </a:r>
            <a:endParaRPr sz="20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2085"/>
              <a:t>4.    Element: Objects related to either 'Temperature Change' and 'Standard Deviation'.</a:t>
            </a:r>
            <a:endParaRPr sz="20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2085"/>
              <a:t>5.    Months Code: numerical integers for mapping months.</a:t>
            </a:r>
            <a:endParaRPr sz="20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2085"/>
              <a:t>6.    Months: Includes Meteorological year, month, season.</a:t>
            </a:r>
            <a:endParaRPr sz="208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 sz="2085"/>
              <a:t>7.    Unit: The Celsius degree (°C).</a:t>
            </a:r>
            <a:endParaRPr sz="208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Result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Plots generated based on data.</a:t>
            </a:r>
            <a:br>
              <a:rPr lang="sv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Confirms the two research questions and related ones.</a:t>
            </a:r>
            <a:br>
              <a:rPr lang="sv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Worth investigating specific areas since the risk of tragic natural events </a:t>
            </a:r>
            <a:r>
              <a:rPr lang="sv"/>
              <a:t>occurring</a:t>
            </a:r>
            <a:r>
              <a:rPr lang="sv"/>
              <a:t> has increased during recent years.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Areas with highest temperature changes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400" y="1259775"/>
            <a:ext cx="6845205" cy="36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Areas with lowest temperature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325" y="1246550"/>
            <a:ext cx="6860450" cy="36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Seasonal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150" y="1017713"/>
            <a:ext cx="6651708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