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8F9-D8A9-49ED-8306-3FA00D263D22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82A8-1C59-4636-97E3-93660FCD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0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8F9-D8A9-49ED-8306-3FA00D263D22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82A8-1C59-4636-97E3-93660FCD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9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8F9-D8A9-49ED-8306-3FA00D263D22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82A8-1C59-4636-97E3-93660FCD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8F9-D8A9-49ED-8306-3FA00D263D22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82A8-1C59-4636-97E3-93660FCD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1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8F9-D8A9-49ED-8306-3FA00D263D22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82A8-1C59-4636-97E3-93660FCD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8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8F9-D8A9-49ED-8306-3FA00D263D22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82A8-1C59-4636-97E3-93660FCD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8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8F9-D8A9-49ED-8306-3FA00D263D22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82A8-1C59-4636-97E3-93660FCD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8F9-D8A9-49ED-8306-3FA00D263D22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82A8-1C59-4636-97E3-93660FCD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2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8F9-D8A9-49ED-8306-3FA00D263D22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82A8-1C59-4636-97E3-93660FCD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7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8F9-D8A9-49ED-8306-3FA00D263D22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82A8-1C59-4636-97E3-93660FCD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8F9-D8A9-49ED-8306-3FA00D263D22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82A8-1C59-4636-97E3-93660FCD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F8F9-D8A9-49ED-8306-3FA00D263D22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A82A8-1C59-4636-97E3-93660FCD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447675"/>
            <a:ext cx="5867400" cy="60769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581400" y="2247900"/>
            <a:ext cx="533400" cy="5334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90525"/>
            <a:ext cx="58674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8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bailey, mike</dc:creator>
  <cp:lastModifiedBy>bailey, mike</cp:lastModifiedBy>
  <cp:revision>1</cp:revision>
  <dcterms:created xsi:type="dcterms:W3CDTF">2015-10-18T17:24:37Z</dcterms:created>
  <dcterms:modified xsi:type="dcterms:W3CDTF">2015-10-18T17:26:40Z</dcterms:modified>
</cp:coreProperties>
</file>