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7772400" cy="100584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21T16:27:15.3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1733 7739 0,'26'53'94,"-12"53"-79,-1-53-15,13 53 31,54 357 1,-54-133-1,-26-197 0,0-28-15,-13 81-1,13-81 1,-13-52 0,13 0-1,-27-26-15,27 12 16,0 14 0,0-13-1,-13 92 16,0-26-15,13 0 0,-13 0-1,13-53 1,0-27 0,-14 40-1,14-13 1,-13-13-1,13 13 1,0-27 0,0-12-1,0-1 1,0 0 0,27-13 202,65 0-202,-39 0-16,13 0 16,0-26-16,133 26 15,-107-14 1,28 1 15,-28-13-15,80 12-1,-92 1 1,-28 13 0,67-13-1,-39 0 1,-1 0-1,54 13 1,-28 0 0,41 0-1,-14-40 1,-79 40-16,53 0 16,-13 0-1,39 26 1,79-26-1,-39 14 17,27-1-17,-1 13 1,-39 14 0,13-27-1,66 14 1,-158-1-1,12 1 1,-52-14 0,52 0-1,-52-13 1,13 0 0,40 13-1,-40 0 1,-14-13 15,41 14-15,-67-14 15,-13 26 63</inkml:trace>
  <inkml:trace contextRef="#ctx0" brushRef="#br0" timeOffset="2045.59">1759 6654 0,'-13'40'109,"13"13"-93,0-13-16,-13-1 15,13 1-15,0 13 16,0-13-1,0-1 1,0 14 15,0-13-15,0-14 0,0 54-1,0 12 1,0 27-1,13 27 1,-13-106 0,13-14-1,1 40 1,-14-26 0,13-14-1,-13 27 1,13 40-1,-13-53 1,0-1 15,0 41-15,0-54 0,0 40-1,-13-53 1,13 14-16,0-14 15,0 27 1,0-14 0,0 1-1,0 26 1,0-40 0,0 0-1</inkml:trace>
  <inkml:trace contextRef="#ctx0" brushRef="#br0" timeOffset="4850.47">1786 10451 0,'93'-79'204,"-1"13"-204,-12-1 15,12 14-15,-65 14 16,12 12-16,1 1 15,0-14-15,26-26 16,40 0-16,39 0 16,-26-27-16,-13 40 15,-40-26-15,-13 26 0,53-26 32,0-93-1,105-80 0,-105 120-15,27 26-1,-67 53 1,-27-13 0,1 0-1,13-40 1,-13 27-1,-14 13 1,67-40 0,13 13-1,-40 27 17,40-53-17,-40 66 1,13-26-1,14-54 1,-54 94 0,-25-14-1,-1 39 1,13 1-16,1-13 16,12-14-1,1 0 1,26-26-1,-26 13 1,26 0 0,13-26-1,-52 66 1,-1 0 15,-12-14-15,-1 27-1,-13-13 17,40-40-17,-1 40 1,-39 0 0,27 13-1</inkml:trace>
  <inkml:trace contextRef="#ctx0" brushRef="#br0" timeOffset="11640.38">2633 10385 0,'0'-13'203,"0"-1"-203,0 1 16,0 0 0,0 0-1,0 0 1,0-1-16,0 1 16,0 0-1,0 0 1,0-27 15,0-13 0,0 27 1,0-1-17,0-13 1,0 27-1,0 0 17,-14 0-17,14-1 1,0 1 0,0 0 265,0 0-281,0 0 15,0-1 48,0 1-32,0-13 16,0 12 94,0 1-79,0 0-15,0 0 94,-26 13 124,-1 0-265,14 0 16,-13 0-16,13 0 16,-1 0-16,1 0 15,0 0-15,0 0 16,-1 0-16,1 0 15,0 0 1,0 0-16,-27 0 47,-13 13-16,40-13-15,0 0-1,-14 0 1,-13 0 0,27 0-1,0 0 1,0 0 15,-14 0-15,1 0 15,13 0-15,-1 0-1,1 0 1,0 0 15,0 0-31,0 0 16,-14 0-1,14 0 1,0 0 0,-14 0-1,14 0-15,0 0 32,-14 0-17,14 0 1,0 0 15,0 0 16,-1 0 0,28 0 78,52 0-125</inkml:trace>
  <inkml:trace contextRef="#ctx0" brushRef="#br1" timeOffset="20460.68">1905 9049 0,'0'-53'188,"0"-53"-188,0-13 16,40-27-16,13-78 15,26 52-15,0-53 16,1 79-16,26 40 15,39-105-15,14-54 0,-40 93 16,-93 93-16,-12 52 31,25-52 1,67-172-1,0-1 0,-27 107-15,-65 92-1,-14 39 1,13-12 0,40-67-1,-14 54-15,41-107 16,26-39-1,-67 92 17,-26 54-17,-13 25 32,0-12-31,0 13-1,14 13 17,-14-13-1,13-14-15,13 14-1,-12-27 1</inkml:trace>
  <inkml:trace contextRef="#ctx0" brushRef="#br1" timeOffset="23829.99">3982 10253 0,'0'-14'187,"0"-12"-187,0-1 16,13 14-16,-13-26 16,0 12-16,93-132 15,-67 120-15,14 12 0,-27-26 16,93-13-16,-80 53 16,1-27-16,-1 27 15,-12 0 1,12 0 15,1-1-15,-14 14 15,13-13-15,27-13-1,-13-14 1,66-39-1,79-199 1,-132 198 0,0 41-1,-27 12 1,-26 14 15,27 0-15,-14 13-1,93-93 1,-80 80 0,14 0 15,39-67-15,-52 80-1,12-26 1,14-14-16,27-26 15,-1-27 1,14-12 0,26-1-1,-80 66 1,1 14 0,53-54-1,-40 41 1,-14-14-1,1 26 1,-27 14 0,27-14 15,66-78-15,0 25-1,13-52 1,13 13-1,-13 0 1,-93 92 0,1 1-1,-14 26 1,-13-13 0,13-1 30,-13 1-30,14 13 0,-1-13-1,0 0 1,13 0 0,-12-14-1,12 1 1,-26 12-1,13 14 1</inkml:trace>
  <inkml:trace contextRef="#ctx0" brushRef="#br1" timeOffset="28138.92">1852 9115 0,'13'0'297,"1"0"-266,-1 0-15,0 0 0,0 0-1,0 0 1,14 0 15,-14 0 0,14-13-15,-1-1 0,-13 1-1,14 13 1</inkml:trace>
  <inkml:trace contextRef="#ctx0" brushRef="#br1" timeOffset="29938.35">2051 9115 0,'-14'0'187,"1"-13"-187,0 13 16,0 0 0,-1 0-16,1 0 31,-13 0-15,12 0-16,1 0 15,0 0 1,-40 0 15,-53 0 0,67 0-15,12 0 0,14 0-1,0 0 32,-1 0-31,1 0 15,0 0 0,0 0-15</inkml:trace>
  <inkml:trace contextRef="#ctx0" brushRef="#br1" timeOffset="31276.47">1601 9102 0,'0'-14'266,"0"1"-266,0 0 16,26 13-1,173-119-15,-67 66 16,-79 40-16,39 0 16,-65 13-16,13-14 15,-27 14-15,26-13 16,-52 13 312,-13 0-297,13 0-15,-1 0-1,1 0-15,-13 0 16,12 0 0,1 0-1,0 0 17</inkml:trace>
  <inkml:trace contextRef="#ctx0" brushRef="#br1" timeOffset="37122.01">1640 9049 0</inkml:trace>
  <inkml:trace contextRef="#ctx0" brushRef="#br1" timeOffset="39460.83">1640 9049 0,'53'-13'265,"-39"13"-265,52 0 16,-53 0-16,40 0 16,0 0-16,-27 0 0,14 0 15,13 0-15,26 0 31,106-14 1,-158 14-1,-14 0 0,-26-13 297,-27 13-328,-26 0 16,26 0-16,1 0 0,-1 13 16,14-13-16,-27 0 15,26 14-15,-26-14 31,-53 0 1,67 0-1,25 0 0,1 0-15,0 0 15,0 0-31,0 0 31,-1-14-31,-105 14 16,93 0 15,13 0-31,-1 0 47,1 0 16,0 0-48,-14-13 1,-25 13-16,38 0 15,-39-13 1,40 13 0,119 0 218,-27 0-218,-12 0-16,12 0 15,0-13-15,106-1 32,146-25 30,-304 39-31,-14 0 1,132 0-1,-78 0-16,-41 0 1,-13 0 15,40 0-15,-13 0 0,-14 0-1,1 0 16,-14 0-15,27 0 15</inkml:trace>
  <inkml:trace contextRef="#ctx0" brushRef="#br1" timeOffset="47284.1">3995 10292 0,'-13'0'297,"0"-13"-297,0 13 0,-1 0 16,1 0 30,0 0 17,0 0-32,-1 0-15,1 0-1,0 0 1,0 0 0,13-13 62,-14 13-47,1 0 0,26 0 266,1 0-281,-1 0-16,0 0 15,0 0 1,14 0 15,-14 0-15,14 0 15,-1 0-15,-13 0-1,0 0 17,1 0-17,-1 0 1,0 0 15,0 0-15,14 0-1,-14 13 1,14-13 0,-14 0 31,13 0 15,1 0-31,-14 0 47,0 0 1,0 0-33,-26 0 204,0 0-250,0 0 16,-1 0 0,1 0-16,-13 0 31,-1 0-15,14 0-1,0 0 1,-14 0-1,14-13 1,0 13 0,0 0-1,-1 0 48,1 0-48,0 0 17,-13 0-1,12 0-15,1 0 30,0 0 33,0 0-64,-1 0-15,1 0 31,-13 0 1,12 0-1,1 0 31,26 0 423,1 0-470,-1 0 1,0 0 0,0 0-1,1 0 1,-1 0-16,-13 13 16,13-13-1,0 0 1,1 0-1,25 13 1,-26-13 0,1 0-1,-1 0 17,0 0-17,0 0 1,1 0 62,12 0-31,-39 0 203,0 0-250,-1 0 0,1 0 15,0 0-15,0 0 16,-1 0 0,-12-13-16,0 13 15,12 0 1,1 0 0,0 0-16,-14 0 31,14 0-16,0 0 1,0 0 0,-1 0-1,1 0 1,-13 0 0,39 0 421,0 0-421,0 0-16,1 0 15,-1 0 1,53 13 31,-53-13-16,14 0 0,-1 0 16,-13 0-31,1 0-1,-1 0 1,0 0 47,14 0-48,-14 0 16,-40 0 141,14 0-172,0 0 16,-14 0 0,14 0 15,0 0-16,-13 0 1,12 0 0,-12 0-1,13 0 1,-14 0 15,1 0-15,12 0-1,1 0 1,0 0 0,0 0-1,-14 0 17,14 0-1,26 0 281,1 0-296,-1 0-16,13 0 31,-13 0-15,1 0-16,12 0 31,1 0 0,12 0 1,-25 0-17,12 0 1,-13 0-1,0 0 1,1 0 0,-1 0-1,0 0 1,0 0 0,1 0-1,-1 0 16</inkml:trace>
  <inkml:trace contextRef="#ctx0" brushRef="#br1" timeOffset="51397.95">3969 10226 0,'13'13'328,"-13"1"-328,0-1 0,0 0 32,13 0-17,-13 1-15,0-1 16,0 0 0,0 0-1,0 0-15,0 1 47,0 12-16,0 1-15,0-14 0,0 0-1</inkml:trace>
  <inkml:trace contextRef="#ctx0" brushRef="#br1" timeOffset="53822.15">3929 10702 0,'13'0'266,"1"0"-251,-1 0 1,0 0 15,0 14 16,14-14-31,-27 13-16,26 13 15,-26 40 16,0 1 16,0-54-31,0 27 0,0-27-1,0 13 1,-13-13-1,13 1 1,-13-14 0,13 26-1,39-26 188,-12 0-187,-14 0 15,-13 13 32,13-13-48,-13 14-15,0-1 16,14 0-16,-14 0 31,0 27-15,0-27 0,26 14-1,-26-1 1,-13 14-1,13-14 1,-13-13 0,-1 1 15,14-1-15,-13 0-16,-13-13 15,26 27 1,-14-27-1,-12 0 1,13 0 0,-1 0 15,1 0-15,0 0-1,0-14 1,0 14-1,-14 0 1,27-13 0,-13 13-1,0 0 1,-1 0 0,14-13 15,-13 0 63,13-1-79,0 1 16,0-26-15,13 39-16,-13-14 16,14 1-1</inkml:trace>
  <inkml:trace contextRef="#ctx0" brushRef="#br1" timeOffset="88656.33">4789 10345 0,'0'-13'344,"0"0"-313,0 0 0,0-1 16,0 1-16,0 0 0,0 0 48,0-14-64,0-26 1,0-53-16,13 27 15,14-27 1,-27 93 31,0-14-16,0 14-15,26-132-1,14 12 1,-40 81 0,0 38 15,0 1 16,0 0-32,13-67 79,-13 41-94,40-27 0,-40 39 16,0 1-1,0 13 1,0-1 31,-14 14 219,-12 0-266,13 0 31,0 0-31,-1 14 15,1-14 17,-13 13-17,12-13 1,1 13 15,-27 0-15,-39-13 15,-66 53-15,12-26-1,14-27 1,-39 26 0,78-13-1,-12 14 1,-147 52-1,81-39 1,52-1 0,-13-12-1,66-27-15,13 0 16,0 0 0,-12 0 15,-41 0-16,0-27 1,27 27 0,-93-13-1,107 13 1,-15-26 0,-38-1-1,65 14 1,-26 0-1,0-14 1,-14 1 0,14 13-1,0-14 1,13 1 0,0-14 15,0 14-16,13 12 1,14 14 0,13 0-1,13-13 204</inkml:trace>
  <inkml:trace contextRef="#ctx0" brushRef="#br1" timeOffset="93805.25">9181 9525 0,'0'-13'172,"13"-27"-172,1 27 15,-1-27-15,-13 14 0,13 12 16,0-12-1,-13 13-15,0-80 32,0 80-1,0 0 0,-13-120-15,0 67-1,13 40 17,-13 26-17,-1-13 32,1-1-31,-13 1-16,12 13 15,-12-13 1,13 13 0,13-13 31,-27 13-32,14 0 1,0 13-1,-27 27-15,-79 92 0,53 53 16,39-132 15,1-27-15,26 14 15,0 13-15,26 40-1,1-40 1,-27-40 0,26 40 31,-12-40-47,12 66 15,-13-52 1,14-1 46,-27-13-46,13 1-16,13 12 16,-12-13-1,25-13 110,14-79-109,-26 26-16,-14 0 0,0 27 15,0-1-15,1 1 16,-14 13 15,0-1-15,0 1 15,0 0 32,0 0-63,0-1 15,0 1-15,0 0 32,-53-13-17,13-1 1,14 27-1,12 0 1,1 0 15,0 0-15,0 0 0,-14 0-1,1 0 1,12 0-1,1 0 1,0 0 0,-13 0-1,-1 0 1,14 0 0,0 0-1,-1-13 1,1 13 15,0 0 0,0 0-15,-1 0 0,1 0-1</inkml:trace>
  <inkml:trace contextRef="#ctx0" brushRef="#br1" timeOffset="96465.27">9353 9737 0,'0'13'344,"13"0"-328,-13 0 62,13-13-47,1 0-31,-1 14 31,0-1 0,0 0 1,14-13-1,-14 26-15,0-26-1,1-13 1,-1 13-1,-13-13 1,13 13 0,-13-13-1,13 13 32,-13-13-16,0-1-15,0 1 0,0 0-1,0 0 32,-13 13-31,13-14-16,-26 1 15,12 13 1,-12 0 0,13 0-1,-14 0 17,14 0-17,0 0 1,-1 0-1,1 0 79</inkml:trace>
  <inkml:trace contextRef="#ctx0" brushRef="#br1" timeOffset="97650.37">9803 9618 0,'66'0'187,"0"0"-171,-13 0-16,-13 0 16,-27 0-16,13 0 31</inkml:trace>
  <inkml:trace contextRef="#ctx0" brushRef="#br1" timeOffset="99423.04">9856 9763 0,'26'0'312,"-13"0"-296,1 0-1,-1 0 1,13 0 0,-12 0-1,-1 0 1,0 0-16,0 0 31,0 0-15,14 0 15,-14 0 16,0 0-16,1 0 16</inkml:trace>
  <inkml:trace contextRef="#ctx0" brushRef="#br1" timeOffset="100533.61">10676 9591 0</inkml:trace>
  <inkml:trace contextRef="#ctx0" brushRef="#br1" timeOffset="101172.37">10676 9591 0,'79'-13'188,"-26"13"-173,-40 0 1,1 0 15,-1 13-15,0 0 31,-13 1-1,13-14-46,1 0 47,12 0-15,-26 13 30,13-13-31</inkml:trace>
  <inkml:trace contextRef="#ctx0" brushRef="#br1" timeOffset="103565.51">11536 9393 0,'26'0'265,"-12"0"-249,-1 0-16,0 0 31,-13 13-31,13-13 47,14 13-31,-27 0-16,0 14 31,0 26 0,-14-14 1,-25 14-1,26-39-16,-1-14 1,1 0 15,0 0-15,13 13 234,0 0-219,13-13-31,0 0 16,1 13-16,-1 1 31,0-1-31,0-13 0,0 13 16,1-13 15,-14 26-15,13-26-1,0 27 16,-13-14 16,0 0-31,0 1 0,0-1 30,0 13-30,-26-13-16,-14 1 31,0 12-15,14-13 0,13-13-1,-14 0 1,14 0-1,-14 0 1,1 14 0,13-14-1,0 13 1,-1-13 0,14-13 77</inkml:trace>
  <inkml:trace contextRef="#ctx0" brushRef="#br1" timeOffset="114941.35">4815 10530 0,'0'14'266,"0"-1"-251,0 0 1,0 0 15,14 1 1,-14-1-17,0 13 16,0-13-15,0 1 15,13-14 1,-13 13-17,0 0 1,0 0 15,13-13 250,27-13-249,-40 0-17,13 13 1,-13-13-1,13 13 17,-13-14-1,13 14-15,1-13-1,-14 0 1,0 39 296,0-12-296,0-1 0,0 0-16,0 0 15,13 27 1,-13-27-16,0 1 15,13-1 1,-13 0 15,13 0-31,-13 0 32,0 14-17,0-14 1,14-13 15,12 27-15,-26-14 62,-26-13-31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21T16:36:01.5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2712 9829 0,'13'0'281,"0"0"-281,1 0 16,-1 0-16,0 0 15,0 0-15,14 13 16,-14 1 15,0-14-31,1 0 31,-14 13-15,13 13 0,13 1 15,1-14-15,-27 14-1,13-14 1,0 13-1,0 14 1,-13-14 0,14 1-1,-14-14 17,0 40-17,0-40 1,0 14-1,0-14 1,0 13 0,0-12-1,0-1 1,0 0 0,0 0-1,0 1 1,0-1 46,0 13 48</inkml:trace>
  <inkml:trace contextRef="#ctx0" brushRef="#br0" timeOffset="10423.12">1826 10464 0,'13'0'15,"0"0"-15,14-13 16,-1 13-16,-13-13 16,0 13-1,14-13 1,-14 13-1,-13-14-15,13 1 16,1 13 0,25-26-1,27-14 32,-66 27-47,40 13 16,-27 0-1,1-13 1,25-1 0,-12 1-1,12-13 1,1 26 0,-13-14-1,12 14 1,-39-13-1,40 0 1,-27 13 0,0 0-1,27 0 17,-27-13-17,1 13 1,-1 0-1,13-14 1,-13 14 0,1-13-1,12 13 1,-26-13 0,27 0-1,12 0 1,-12 13-1,-1-27 1,1 27 0,12 0-1,1-13 17,-27 0-17,40-1 1,-26-12-1,-1 26 1,14-13 0,-1-1-1,-12 1 17,-14 0-17,0 13 1,1 0-1,12-13 1,-13 13 0,1-13-1,-1 13 1,13-27 15,1 27-15,-1-13-1,1 0 1,-1-1 0,-13 14-1,40-26 1,-26 26 0,-1 0-1,27-13 1,-13-1-1,13-12 1,0 13 0,-40 13-1,40-13 1,0-14 15,13 14-15,-13-14-1,13 1 1,40-14 0,-40 40-1,13-26 1,14 13 0,-54 13-1,1-14 1,26-12-1,-39 26 1,-1-13 0,40-1-1,-13 1 1,0 13 15,-26 0-15,65-13-1,-65 13 1,26 0 0,13-26-1,-13 12 1,0 1 0,0-13-1,52-14 1,-65 13-1,39 14 1,41-13 0,-54 13-1,0-14 1,53 1 15,-79 12-15,39-12-1,0-27 1,-26 40-16,13-14 16,27 1-1,-40 26 1,39-13 0,-52 13-1,0-14 1,0 14-1,-27-26 1,0 26 0,27-13-1,-27 13 32,0 0-31,0-13-1,-13 26 95</inkml:trace>
  <inkml:trace contextRef="#ctx0" brushRef="#br1" timeOffset="31708.25">1812 10345 0,'14'-13'203,"-14"0"-203,13-27 16,13 0-16,-12 1 0,25 12 16,-26-12-16,14-14 15,-14 13-15,0 0 16,1 1-16,12-1 15,1 13-15,-1-52 16,53-80 15,-13 27 16,-13-27-16,-39 93-15,12 0 0,1 0-1,-1 26 1,-13 0 0,0 27-1,27-26-15,-13 12 16,-14 14-1,27-27 1,26-26 0,-13 0-1,0 26 1,26-92 0,-26 66 15,-27 13-16,14 0 1,-27 13 0,14 1-1,-1 12 1,27-66 0,-13 27-1,-1 13 1,-25 0-1,25-13 1,1 40 0,-14-40-1,1 0 1,-1 26 15,41-13-15,-54 40-1,13-53 1,14 26 0,13-53-1,-27 40 1,1-13 0,-1 0-1,-13 26 1,1 27 15,-28 53 32</inkml:trace>
  <inkml:trace contextRef="#ctx0" brushRef="#br1" timeOffset="33892.18">2421 9208 0,'13'13'265,"0"-13"-249,1 0-16,-1 0 15,13 13-15,1-13 16,-14 0-16,0 0 16,0 0-16,1 0 0,-1 0 15,0 13-15,14-13 16,-14 0 0,27 27 15,-27-14 0,0 0-15,27 27-1,-27-14 1,13 1 0,-12-14-1,-1 40 1,13-40 15,-12 14-15,12 52-1,-13-79 1,0 40 0,1 13-1,-1-40 1,27 13-1,-27 14 1,-13-27-16,26 27 16,-13-14-1,1 1 1,25 65 0,-39-39-1,0 13 16,14-13-15,-14-13 0,0 0-1,13 26 1,-13-53 0,0 14-1,0-14 1,0 26-1,0-25 1,0-1 0,0 13-1,0-12 1,0 12 0,-13 1-1,13-14 1,-27 0 31,27 0-32</inkml:trace>
  <inkml:trace contextRef="#ctx0" brushRef="#br1" timeOffset="108829.51">1839 8996 0,'26'0'297,"-12"0"-281,-1 0-16,0 0 15,0 0 1,27 0 15,-14 0 0,-12 0 1,-1 0-1,0 0-15,-26 0 374,-14 0-390,1 0 16,13 0-16,-27 0 31,0 0 0,27 0-31,-40 0 32,27-13 14,12 13-30,1 0 15,0 0-15,26 0 203,0 0-204,1 0 1,12 0-16,-13 0 16,27 0-1,0 0 1,-1 0-1,-25 0-15,-1 0 16,13 0 0,-12 0-1,39 0 1,-40 0 0,0 0-1,13 0 1,-65 0 328,26 0-329,-14 0-15,1 0 0,-27 0 16,13 0-16,-13 0 15,-26-27 1,-27 1 15,66 12 1,1 1-1,12 0-16,14 13 17</inkml:trace>
  <inkml:trace contextRef="#ctx0" brushRef="#br1" timeOffset="125197.99">1826 10517 0,'-14'-13'421,"14"0"-421,-13 13 16,0 0-16,0 0 16,-1 0-1,-12-13 1,13 13 0,0 0 15,-1 0 0,1 0-31,0 0 31,13 13 79,0 0-95,0 0 1,0 0 0,0 1-1,0-1 1,0 0 15,13-13-15,0 13-1,-13 1 1,0-1 0,14 0-1,-1-13 1,13 13-1,-26 0 1,13-13 31,1 0-31,-1 0-1,0 0 32,0 0-31,1 0-1,-1-13 17,-13 0-1,13 0-16,14-14 1,-27 14 0,0 0-1,0 0 1,13-1 15,-13 1-15,0 0-1,0 0 1,0 0 0,0-1-1,0 1 17,0 0 14,0 0 33,-13 13-48,-1-14-31,1 14 15,0 0 17,0 0-17,-1 0 17,1 0-17,0 0 16,13 14-15,-13-14-16,-1 0 16,14 13 15,-26-13-15,26 13 15,-13-13-16,0 13 32,13 1 16,0-1-48,-14 0 1,14 0 31,0 0-31,0 1-1,0-1 63,0 0-46,0 0-1,0 1 0,0-1 0,0 0 32,14-13-63,-1 0 15,13 13 1,-13-13 15,1 0-15,-1 0 0,0 0 15,0 0-31,1 0 31,-14-13-15,0 0 15,13 0-15,0 13-1,-13-14 1,13 1 15,1 13 0,-14-13-15,0 0 15,0-1-15,0 1-1,0 0 1,0 0 0,0 0-1,0-1 17,0 1-1,0 0-16,-14 13 1,1-13 0,-13-1-1,-1 1 1,14 13 0,-14 0-1,14 0 1,-13 13-1,13-13 1,-1 14 0,14 12-1,-26-13 1,13-13 0,13 14-1,0-1 16,-27-13-15,27 13 0,-13 0-1,13 0 1,0 1 15,0-1-15,26-13 15,-26 13 0,0 0-15,14-13 0,-1 0-16,-13 14 15,26-1 16,-12-13-15,-1 13 0,13-13 15,-26 13-31,13-13 16,1 0-1,-1 0 1,0 0 46,0 0-46,1 0 31,-1-13 78,-13 0-110,13 13-15,-13-13 16,13-1 0,-13 1 15,14 0 47,-14 0-47,0-1-15,0 1 15</inkml:trace>
  <inkml:trace contextRef="#ctx0" brushRef="#br1" timeOffset="132658.26">1905 10226 0,'13'0'282,"0"0"-282,-13 13 31,14-13 47,-1 27-62,0-27 15,0 0 0,-13 13-15,14 0 15,-1 1 0,0-14-15,-13 13 15,0 0-15,13-13-1,-13 13 1,14 0 0,-1-13-1,-13 14 17,13-14-17,-13 13 1,13 0-1,0 0 1,-13 1 0,0-1-1,14-13 1,-14 13 0,0 0 30,0-39 1423</inkml:trace>
  <inkml:trace contextRef="#ctx0" brushRef="#br1" timeOffset="135861.81">2011 8057 0,'0'13'250,"13"0"-250,-13 13 15,0-12-15,13-14 0,-13 39 16,14-25-16,-14-1 16,13 0-1,-13 0-15,0 1 16,0-1 0,0 13-1,13-13 16,0 14 1,-13-14-17,13 0 1</inkml:trace>
  <inkml:trace contextRef="#ctx0" brushRef="#br1" timeOffset="138601.82">1931 9036 0,'-13'0'250,"0"0"-234,0 0-16,0 0 15,-1 0-15,1 0 16,-13 0-1,12-14 1,1 14-16,0-13 31,-14 13-15,14 0 15,26-13 219,27 0-234,-13 13-16,-1-14 0,14 1 15,-1 0-15,-12 13 16,-14 0 0,0 0 15,1 0-31,12 0 31,-13 0 0,14 0 1,-40 0 296,-1 0-313,-12-13 1,13 13-16,-14 0 31,-26 0-15,27-14 0,13 14-1,-27 0 1,13-13-1,-12 13 1,25 0 0</inkml:trace>
  <inkml:trace contextRef="#ctx0" brushRef="#br1" timeOffset="143761.01">979 8930 0,'0'13'406,"13"-13"-390,-13 13-16,0 0 15,0 1-15,0-1 16,0 40 15,-13-27-31,0 1 31,13-1-15,0-13 0,-14 1-1,1-14 1,13 13 15,-13 0-15,26-13 203,0-13-204,1 13-15,-1 0 16,0 0-1,0 0 1,14 0 0,-14 0-1,14 0 1,-14 0 0,0 0-1,27 0 1,-27 0-1,0 0 17,0 0-17,1 13 32,-14 14-31,13-1-1,-13 0 1,0 1 0,0-1-1,-13 14 1,-1-40 0,-12 66-1,-14-53 1,14 14-1,-27-1 1,13 14 0,0-27-1,1 0 1,26-13 0,-1 0 15,1 0-16,0 0-15,0 0 16,-14-13 109,27-40-109,0 0-16,27 0 15,-14 27-15</inkml:trace>
  <inkml:trace contextRef="#ctx0" brushRef="#br1" timeOffset="145752.35">1720 7739 0,'0'-40'219,"26"-26"-219,14-13 15,13-80-15,26 27 16,-26-53-16,-13 26 0,13 53 15,-27 27-15,1 26 16,-1 13-16,40 0 16,-39-52-16,65-54 15,371-568 17,-410 608-17,40-79 16,-67 119-15,-26 52 0,-13 54 124</inkml:trace>
  <inkml:trace contextRef="#ctx0" brushRef="#br1" timeOffset="148307.72">1349 7607 0,'0'26'219,"0"-13"-219,0 1 16,0-1-1,0 0-15,0 0 16,0 1 15,14-14 250,-1 0-265,0 0 31,0 0-47,1 0 31,-14 13 32,26 0-48,-13-13-15,-13 13 16,13-13 0,-13 27-1,0-14 1,0 13-1,0 1 1,0-14 0,0 14-1,-13-1 1,-13-13-16,13 1 16,-14 12-1,-13 0 1,-13-12-1,27 12 17,-14-26-17,-13-13 1,27 13 0,26-13-1,-27 13 1,14-14-1,40-25 64,-14 26-79,0-27 15,0 27-15,14-14 16</inkml:trace>
  <inkml:trace contextRef="#ctx0" brushRef="#br1" timeOffset="150342.79">1336 7633 0,'13'-26'235,"27"13"-220,0-1-15,13 1 16,-27 0-16,-13 13 15,1 0-15,-1 0 16,0 0 31,14 0-31,-14 0-1,-13-13-15,13 13 31,0 0-15</inkml:trace>
  <inkml:trace contextRef="#ctx0" brushRef="#br1" timeOffset="161557.16">4048 10385 0,'0'-13'172,"-13"-1"-156,0 14-1,13-13 1,0 0-16,0 0 16,-14 0-16,14-14 15,-13 27 1,13-13-16,0 0 16,0-14-1,0-13 1,0 1-1,0 12 32,0 14-31,13 0 31,-13 0-32,40 13 1,-27 0 0,1-27-1,-1 27 1,0 0 0,0 0-1,14-13 1,-14 13-1,0 0 1,0-13 0,14 13 15,-14 0-15,14 0-1,-14 0 1,-13-14-1,13 14 1,13-26 0,1 13-1,132-120 1,-120 107 0,1-27-1,0 13 1,145-158-1,-172 158 1,14 27 0,-14-27-1,40-26 17,-40 53-17,-13 0 1,66-53-1,93-80 1,26 27 0,27-53-1,-80 27 1,-92 118 0,26-66-1,13 27 1,-13 40-16,80-93 15,-27 13 1,13 27 0,-26-27 15,-26 26-15,-41 14-1,54-40 1,-40 67-1,-27 12 1,-13 1 0,40-1-1,13-12 1,1 25 0,91-91-1,-131 78 1,-14 27-1,14 0 1,-27-26 0</inkml:trace>
  <inkml:trace contextRef="#ctx0" brushRef="#br1" timeOffset="177583.26">4815 10332 0,'14'0'219,"-1"-13"-203,0 13-16,27-27 15,-27 14-15,13 0 16,1-27-16,-1 27 15,54-27 1,251-185 15,92-132 1,-317 238 14,-80 79-30,14 27-16,79-66 16,93-27-1,-67 13 1,-52 14-16,-27 13 16,26-14-1,-12 14 1,65-66-1,-52 53 1,-14 39 0,-26 13-1,-40 27 1,1 0 0</inkml:trace>
  <inkml:trace contextRef="#ctx0" brushRef="#br1" timeOffset="179875.92">6032 10583 0,'27'-13'234,"13"-13"-234,-27 12 16,40-25-16,53-54 15,264-185 17,0-13-1,-224 212-16,251-239 17,-331 226-17,40-27 1,0 0 0,0 26-1,26 0 1,53-26-1,-106 53 1,-26 0 0,0 0-1,-13 0 1,-27 39 0,14 1-1,-27 13 1,13 13-1</inkml:trace>
  <inkml:trace contextRef="#ctx0" brushRef="#br1" timeOffset="182448.96">6403 10901 0,'0'-13'219,"-13"-1"-203,-1 1-16,1 0 15,0 13-15,-27-13 16,27-1 0,-40-12 15,-26 13 0,39 13-15,0 0-1,1 39 1,25-39 0,14 14-1,-52 12 1,52-13-1,0 1 1,0 12 0,0-13-16,0 1 15,0-1 17,0 13-17,13-26 1,-13 13-1,13 1 1,0-1 0,-13 0-1,13-13 1,14 27 0,-27-14 15,13-13-16,14 13 1,-14 0 0,0-13-1,0 13 17,1-13-17,-1 14 1,0-14 15,13 0-15,-12 0-1,-1 0 17,0 0-1,0-14 0,-13 1 16,0-13-16,0 13 32,0-1-63,-13 14 15,0-13 1,0 13-16,-14-13 16,1 0-1,13 13 1,-1-14-1,1 14-15,0 0 32,13-13-17,-27 13 17,14 0-17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21T16:42:20.59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2394 9485 0,'67'0'219,"-28"0"-219,14-13 16,-26 13-1,-14 0 1,0 0 0,0 0-1,1 0 1,-1 0 0,0 0-16,0 0 15,1 0 1,158-26-1,-120 12 1,134-39 0,12-13-1,93-13 1,-212 26 0,14 13 15,66-52-16,-27 65 1,-52 1 0,-1-1-1,-39 14-15,26-27 16,-27 27 0,28-13-1,52-27 1,-40 13-1,40 0 1,93-26 0,-93 27-1,-27 12 1,27-26 15,-52 27-15,12-14-1,14 27 1,52-27 0,-13 1-1,-52-1 1,65-40 0,-26 14-1,14 27 1,52-41-1,-40 27 1,-39 14 0,26-14-1,-65 13 1,12 14 0,14 12 15,52-25-16,-66-14 1,14 13 0,53-13-1,-54-26 1,54-1 0,52-39-1,-66 40 1,-12 26-1,-81 27 1,-12 12 0,-14 14-1,-13-13 1,159-53 31,-1 26-32,28 14 1,-81-14 0,-52 27-1,14-14 1,-28 1-16,80-14 16,93-39-1,-106 26 1,53 0-1,-80 40 1,-26-14 0,119-25-1,13-28 1,66 27 0,-13-26 15,-118 26-16,131-13 1,0 0 0,67-27-1,-133-13 1,132-39 0,41 12-1,-253 94 1,-52-1-1,133-26 1,-28 0 0,-39 39-1,-79 14 1</inkml:trace>
  <inkml:trace contextRef="#ctx0" brushRef="#br0" timeOffset="2478.92">2130 9208 0,'317'-67'171,"-131"67"-171,-14-13 16,-14 0-16,80 13 16,-13-27-16,-79 14 15,-54 0-15,-39 13 0,27-40 16,-27 14-16,79 13 16,-39-27-16,184-13 15,-25 0 32,-120 40-16,-39 13-31,343-40 32,-264 27-17,-26 0 1,198-40-1,-146 26 1,-66 1 0,80-1-1,79-12 1,53-1 0,-172 14-1,-53 12 1,53 14 15,93 0-15,39 0-1,13 0 1,160-26 0,-186-1-1,-93-12 1,54 12-1,-1-26 1,-119 40 0,199-40-1,79 27 1,-26-14 0,52-39-1,-118 65 1,-27-12 15,53-14-15,-133 14-1,1 13 1,-14-40 0,80 40-1,13-14 1,-172 27-1,-52-13 1,-28 13 0,41 0-1,-54 0 1,14 0 0,39 0-1,-39 0 1,0 0 15,26 0-15,-27 0-1,14 0 1,-26 0 0</inkml:trace>
  <inkml:trace contextRef="#ctx0" brushRef="#br0" timeOffset="48971.85">2381 9049 0,'-13'0'578,"0"0"-547,0-13-15,13-1 0,0 1-1,-14 13-15,1-13 16,0 0 15,13-1 16,-27 14-31,27-26-1,14 26 329,-14 13-328,0 0 77,13 1-15,-13-1-46,0 0-1,0 0 16,13-13 218,0 0-249,1 0 125,-1 0-126,-13-13 17,13 0 61,-13 0-61,13 13 14,-13-14 33,-13 14 61,0 0-124,0 0-1,-1 0 79,1 0-47,0 0 16,0 0 46,-1 0 32,14 14-126,0-1 1,0 0 15,0 0 0,0 1 110,14-14-63,-14 13-62,13-13-1,-13 13 1,13-13 0,0 0-1,1 0 32,-1 0 0,0 0-16,-13-13 16,13 13-47,0-13 47,-13-1-16,0 1 47,0 0-62,0 0 15,-13 13 188,0 0-172,0 0-32,0 0 17,-1 0 30,1 0-62,0 0 31,0 0 94,13-14-78</inkml:trace>
  <inkml:trace contextRef="#ctx0" brushRef="#br0" timeOffset="56593.85">2394 9631 0,'-13'0'500,"0"0"-484,0 0 15,13 13-15,-13-13-16,-1 0 15,1 13 1,0-13-1,0 0 17,-1 0-32,1 0 15,0 0 32,0 0-31,-1 0-16,-12 0 109,39 0 172,0 0-265,1 0 15,-14 14-15,13-14 0,0 0-1,0 0 95,-13 26 93,14-26-188,-1 0-15,0 0 16,14 0 0,-14 0 62</inkml:trace>
  <inkml:trace contextRef="#ctx0" brushRef="#br0" timeOffset="91957.53">3479 12039 0,'0'13'250,"0"0"-250,0 0 0,0 0 15,0 1 1,0-1-16,13 13 16,1 27 15,-14-26-16,0-1 1,0-13 0,0 27-1,0-27 17,0 27-17,0-27 1,0 0 15</inkml:trace>
  <inkml:trace contextRef="#ctx0" brushRef="#br0" timeOffset="100222.57">3466 9274 0</inkml:trace>
  <inkml:trace contextRef="#ctx0" brushRef="#br0" timeOffset="100444.09">3466 9274 0</inkml:trace>
  <inkml:trace contextRef="#ctx0" brushRef="#br0" timeOffset="110566.04">13560 11443 0,'0'13'359,"0"1"-343,0-1-1,0 0 1,0 27-1,-13-14 17,13 1-1,-14-27 0,14 13 0,0 0-15,14-26 218,-1 0-218,13 0 0,-12 13-16,-1 0 15,0 0 1,0 0 0,0 0-1,40 13 1,-39 0-1,-1-13 1,0 13 0,0 0 31,1-13-32,-14 14-15,13-1 16,-13 0-1,0 0 1,26 14 0,-26-14-1,0 14 1,0-14 15,0 0-15,0 0-1,0 0 1,-13 1 0,0 12-1,0 1 1,-27-14 0,27 0-1,-27-13 1,27 0-1,-1 0-15,1 0 16,0 0 0,0-13-1,-27 0 1</inkml:trace>
  <inkml:trace contextRef="#ctx0" brushRef="#br0" timeOffset="111998.6">14221 11642 0,'40'0'234,"79"13"-234,-40-13 16,1 0-16,-27 0 15,-27 0-15,1 0 16,-14 0-16,0 0 15,0 0 1,1 0 15</inkml:trace>
  <inkml:trace contextRef="#ctx0" brushRef="#br0" timeOffset="113928.41">13626 11417 0,'26'0'328,"-12"0"-297,-1 0-15,0 0-16,14 0 15,-14 0 1,0 0 0,0 0 15,1 0 63</inkml:trace>
  <inkml:trace contextRef="#ctx0" brushRef="#br0" timeOffset="116089.71">15214 11800 0,'26'-66'203,"0"-26"-203,-12 78 16,-1-12-16,0 0 0,40-54 31,-40 40 0,-13 27 47,0 0-78,0-13 32,0 39 171,0 0-188,0 13-15,0 1 16,0-1 0,0-12-16,0 65 15,0-13 1,0 14-1,0-54 1,0 0 0,0-12-1,0 25 1,0-25 0,0-1-1,0 0 1,0 0-1,0 14 1,0-14 0,0 0-1,0 0 17</inkml:trace>
  <inkml:trace contextRef="#ctx0" brushRef="#br0" timeOffset="118399.67">15743 11443 0,'0'13'328,"0"1"-312,0-1-1,0 0 17,13-13 296,0 0-313,14-13 1,12 13 0,27 0 15,-13 13 0,0 14 16,-39-14-31,-1-13-1,0 0 16,-13 26-31,0-12 16,13-14 0,-13 13-1,0 0 1,0 13 0,0-12 15,0 12-31,0-13 15,-13 14 1,0-14 0,-67 40 15,14-40-15,0-13-1,40 0 1,-14 0-1,13 0 1,14 0 0,0 0-1,0 0 1,13-13 0,-13 13 15,-1 0 0,1 0-15,13-13 46</inkml:trace>
  <inkml:trace contextRef="#ctx0" brushRef="#br0" timeOffset="121151.24">15782 11284 0,'0'14'250,"0"-1"-250,0 0 32,0 0-17,0 1 17,0-1-17,0 0 1,0 0 15,0 1-15,0 12 15,-13-13 16,13-26 328,0 0-375,0 0 15,0-1-15,0 1 47,0 0-31,0 0 0,13-1 15,-13 1-16,0 0 1,0 0 0,0-1-1,0 1 1,0 0 15,27 13 266,-14 0-281,0 0-1,14 0-15,-14 0 16,13 0-16,1 0 16,-14 0-16,0 0 15,1 13 1,12-13-16,-13 0 31,1 0-15,-1 0-1,0 0 1,0 0 0</inkml:trace>
  <inkml:trace contextRef="#ctx0" brushRef="#br0" timeOffset="127883.11">4670 8877 0,'-13'0'640,"13"-13"-624,-14-1 47,1 14-48,0 0 16,0 0-15,0 0 78,26 0 140,-13 14-187,13-1 16,0-13-17,0 0 48,-13 13-16</inkml:trace>
  <inkml:trace contextRef="#ctx0" brushRef="#br0" timeOffset="134628.01">13414 13018 0,'0'-27'172,"0"14"-157,0 0-15,0-1 16,0-25-1,40-41 1,-13-26-16,52 1 16,-66 25-16,0 27 15,-13 40-15,0 0 16,0 26 250,0 0-251,0 1-15,0 12 16,0 0-1,0 1-15,0-14 16,0 67 0,0-67-1,0 26 1,0 1 0,0 0-1,0-14 1,0 14 15,0-14-15,0-12-1,0 12 1,0-13-16,0 1 16,0-1-1,0 13 1,0 14-1,0-27 1,0 0 0,0 14-1,0-14 17,0 14-17,0-14 16,14-13 48,-1-93-79</inkml:trace>
  <inkml:trace contextRef="#ctx0" brushRef="#br0" timeOffset="137995.67">13944 12660 0,'0'14'219,"0"-1"-203,13-13-16,-13 13 15,0 0-15,0 0 16,0 1 15,0 12 0,0-13 1,-13-13 218,13-13-235,0 0 1,0 0 15,0-1-31,-14-12 16,14 13 15,0 0 0,0-1 1,0 1-1,0 0-16,0 0-15,0-1 32,0 1 93,27 0-16,-1 13-93,1 0-1,26 0 1,-14 0-16,1 0 16,26 0-1,-39 0 1,-14 0 15,13 13-15,67-13-1,13 0 1,-67-13 0,-25 13-1,-41 40 251,27-27-251,-13-13 1,0 26 0,-1-12-16,-12-1 15,26 0 1,-26 13 0,12-12-1,-25 65 1,-14 53-1,26-13 1,14-52 0,-13 25-1,12-65 1,1-14 0,13 0 15,0 0-16,-26 1 17,26-1-1</inkml:trace>
  <inkml:trace contextRef="#ctx0" brushRef="#br0" timeOffset="139716.79">14155 12951 0,'13'0'281,"1"0"-250,-1 0-15,0 0-16,0 0 15,14 0-15,-14 0 16,0 0 0,1 0-1,-1 0-15,13 0 32,14 0-1,-14 0 0,-12 0-15,-1 0 15,0 0-15,0 0-1,0 0 1,1 0-1,-1 0 1,0 0 47,0 0-32,1 0 16</inkml:trace>
  <inkml:trace contextRef="#ctx0" brushRef="#br0" timeOffset="146252.76">12435 12991 0,'14'0'265,"-1"0"-265,0 0 16,0 0 15,14-13-15,-14 13-1,13-13-15,-12 13 16,-1 0 0,27 0 15,13 0 0,-14-14-15,-26 14-1,1 0 1,12 0 0,-13 0-1,1 0 1,-1 0 0,0-13-1,0 13 48,1 0-48,12 0 1,-13 0 93,0 0-62,-26 0 63</inkml:trace>
  <inkml:trace contextRef="#ctx0" brushRef="#br0" timeOffset="152419.73">11404 12898 0,'0'-13'188,"0"0"-173,0 0-15,0 0 16,0-1 78,13 14-79,13 0 1,-13 0 15,1 0-15,-1 0 15,13 0 0,-12 0-15,-1 0 31,0 0 47,0 14-79,-13-1 1,0 0 0,14-13-16,-14 13 15,0 0-15,0 1 16,0-1-1,0 13 1,-14 14 0,-12 13-1,-1-27 1,14 14 15,0-40-15,0 27-1,-1-14 1,-12 13 0,13-26 15,13 13-31,0 1 16,-27-14-1,14 26 1,0-26-1,0 0 1,-1 0 0,1 0-1,13-26 32,-26-1-31,26-12-1,0-1 1,13 13 0,0 14-1,0 13 1,1-13 0,-1 13-1,0 0 1,0 0 15,1 0-15,-1 0-16,0 0 31,0 0 0,0 0 0,-13 13-15,14-13 0,12 13-1,-13 1 1,1-1 15,-14 0 0,13-13 1,-13 13-17,13-13 1,-13 14 0,13-14-1,-13 13 32</inkml:trace>
  <inkml:trace contextRef="#ctx0" brushRef="#br0" timeOffset="154436.85">11787 12991 0,'40'-93'218,"-14"41"-218,-12 12 16,-14 27-16,0-1 78,13 14-62,-13-13 31,0 26 234,0 1-266,0 12-15,0 1 16,0-14-16,13 26 16,-13-12-16,0-1 15,0 1 1,0-1-16,13 27 31,-13 13 0,0-13 1,0-40-17,0 27 1,0-27 0,0 1-1,0-1 16,0 0 1,0-26 61,-13-80-77,-13 27-16</inkml:trace>
  <inkml:trace contextRef="#ctx0" brushRef="#br0" timeOffset="165194.53">20122 10993 0,'0'-13'328,"13"13"-47,0 13-218,0 1-48,0-1 1,-13 0-1,0 14 1,0-1 0,0 0 15,0 1-15,0-14-1,0 27 16,0-27-15,0 0 0,-13 1-1,13-1 1,-13 0 0,13 13-1,-13-12 1,13-1 15,0 0-15,-13 0 15,13 1-15,-14-1-1,1-13 16,0 26-15,0-26 15,-1 0-31,1 0 47,13-26-47,-26 13 16,26-1-1,0-12-15,0 13 16,0-1 0,0 1-1,0 0 1,0 0 0,13 13 30,-13-13-30,13 13 0,0 0-1,1 0 32,-1 0 0,0 0-16,0 13 32,1-13-48,-14 13 1,13 0 0,-13 0-1,13-13 1,-13 14 0,0-1-1,0 0 1,13-13-1,0 0 1,1 27 0,-1-14-1,-13 0 1</inkml:trace>
  <inkml:trace contextRef="#ctx0" brushRef="#br0" timeOffset="168076.55">20346 11033 0,'0'13'219,"0"14"-204,0-14-15,0 0 16,-13 27-16,13-27 0,0 14 16,0-14-16,0 0 15,0 0-15,-13 27 16,13-27 0,0 0-1,0 1-15,0-1 47,0 0-16,26-13 204,-26-13-235,14 13 15,-1 0 1,0-27 15,14 1 32,-1 26-32,-26-13-31,13 0 31,14-14 0,-14-13 1,-13 27-17,0 0 1,0 26 281,0 27-282,0 0 1,0-27-16,0 0 16,0 0-1,0 0-15,0 1 16,0 12 0,0-13-1,0 1 16,0-1 1,0 0-17,0 0 17,-13-13 155,-14-39-187,27 25 16</inkml:trace>
  <inkml:trace contextRef="#ctx0" brushRef="#br0" timeOffset="170241.12">20902 11179 0,'27'0'296,"237"0"-280,-211 0-16,-13 0 16,13 0-16,-40 0 15,0 0-15,0 0 16,1 0-16,-1 0 125</inkml:trace>
  <inkml:trace contextRef="#ctx0" brushRef="#br0" timeOffset="186941.11">21762 11060 0,'13'0'344,"0"0"-329,1 0 16,-1 0 32,0 0-32,-13 13-15,13 0 15,1 0-15,-1 0-1,-13 1 1,0-1-16,0 27 16,0-1-1,0-12 1,0 12 15,-27-12-15,27-1-1,-13-12 1,13 12 0,-13-26-1,13 13 16,-13-13 32,13 14-16,-14-14-47,1 13 31,0-13-15,13-13 62,0-1-63,0-12 1,0 13 0,0-1 31,0 1-32,0 0 79,13 13-63,0 0 0,1 0 63,-1 0-78,0 0 15,-13 13-15,27 0-1,-14-13 1,-13 14 0,13-14-1,-13 26 1,13-26-1,-13 13 1,14-13 0</inkml:trace>
  <inkml:trace contextRef="#ctx0" brushRef="#br0" timeOffset="189774.18">22106 11152 0,'0'-13'250,"0"0"-203,13-1-31,0 14 62,-13-13-62,14 0-1,-1 0 1,-13 39 250,0 40-235,0-52-31,0 12 15,-13-13 1,13 1 0,0-1-1,0 0 1,-14 13 0,14-12 15,0-1 16,0 0-32,-13 0 1,0-13 93,0-13-77,13 0-17,0 0-15,-14 13 16,14-14 281,14 14-282,-1 0 1,0 0 0,0 0 30,14 0-30,-14 0 0,0 14-1,1-14 1,-14 13 0,13-13-1,-13 13-15,13-13 16,-13 13-1,13-13 1,14 40 0,-1-27-1,-26 1 1,13-1 0,1-13-1,-14 13 16,-40-39 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9360" y="1274400"/>
            <a:ext cx="76881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9360" y="1274400"/>
            <a:ext cx="76881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9360" y="1274400"/>
            <a:ext cx="76881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9360" y="1274400"/>
            <a:ext cx="76881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274400"/>
            <a:ext cx="76881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274400"/>
            <a:ext cx="76881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9360" y="1274400"/>
            <a:ext cx="76881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7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274400"/>
            <a:ext cx="76881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9360" y="1274400"/>
            <a:ext cx="76881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9360" y="1274400"/>
            <a:ext cx="76881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0"/>
            <a:ext cx="9143280" cy="4870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/>
          <p:cNvSpPr/>
          <p:nvPr/>
        </p:nvSpPr>
        <p:spPr>
          <a:xfrm rot="16200000">
            <a:off x="1366560" y="1028160"/>
            <a:ext cx="45000" cy="3722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 rot="16200000">
            <a:off x="995400" y="1026720"/>
            <a:ext cx="45000" cy="3751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"/>
          <p:cNvPicPr/>
          <p:nvPr/>
        </p:nvPicPr>
        <p:blipFill>
          <a:blip r:embed="rId2"/>
          <a:stretch/>
        </p:blipFill>
        <p:spPr>
          <a:xfrm>
            <a:off x="182880" y="91440"/>
            <a:ext cx="8778240" cy="4977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magine 41"/>
          <p:cNvPicPr/>
          <p:nvPr/>
        </p:nvPicPr>
        <p:blipFill>
          <a:blip r:embed="rId2"/>
          <a:stretch/>
        </p:blipFill>
        <p:spPr>
          <a:xfrm>
            <a:off x="548640" y="548640"/>
            <a:ext cx="8029080" cy="440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80240" y="413280"/>
            <a:ext cx="738072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Linear Regression with one Variable</a:t>
            </a:r>
            <a:br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624600" y="4217760"/>
            <a:ext cx="7688160" cy="80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Ulviyya Jafarli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Data Scientist, Sapienza University of Rome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G&amp;I Academy and Business Group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Google Shape;88;p13"/>
          <p:cNvPicPr/>
          <p:nvPr/>
        </p:nvPicPr>
        <p:blipFill>
          <a:blip r:embed="rId2"/>
          <a:stretch/>
        </p:blipFill>
        <p:spPr>
          <a:xfrm>
            <a:off x="2743200" y="1463040"/>
            <a:ext cx="3045960" cy="297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727560" y="544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Usage of Linear Regression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432240" y="1786680"/>
            <a:ext cx="4557960" cy="257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35880">
              <a:lnSpc>
                <a:spcPct val="150000"/>
              </a:lnSpc>
              <a:buClr>
                <a:srgbClr val="595959"/>
              </a:buClr>
              <a:buFont typeface="Lato"/>
              <a:buChar char="❖"/>
            </a:pPr>
            <a:r>
              <a:rPr lang="en-US" sz="17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Price of the house</a:t>
            </a:r>
            <a:endParaRPr lang="en-US" sz="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5880">
              <a:lnSpc>
                <a:spcPct val="150000"/>
              </a:lnSpc>
              <a:buClr>
                <a:srgbClr val="595959"/>
              </a:buClr>
              <a:buFont typeface="Lato"/>
              <a:buChar char="❖"/>
            </a:pPr>
            <a:r>
              <a:rPr lang="en-US" sz="17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Price of the car</a:t>
            </a:r>
            <a:endParaRPr lang="en-US" sz="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5880">
              <a:lnSpc>
                <a:spcPct val="150000"/>
              </a:lnSpc>
              <a:buClr>
                <a:srgbClr val="595959"/>
              </a:buClr>
              <a:buFont typeface="Lato"/>
              <a:buChar char="❖"/>
            </a:pPr>
            <a:r>
              <a:rPr lang="en-US" sz="17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Score of the exam</a:t>
            </a:r>
            <a:endParaRPr lang="en-US" sz="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5880">
              <a:lnSpc>
                <a:spcPct val="150000"/>
              </a:lnSpc>
              <a:buClr>
                <a:srgbClr val="595959"/>
              </a:buClr>
              <a:buFont typeface="Lato"/>
              <a:buChar char="❖"/>
            </a:pPr>
            <a:r>
              <a:rPr lang="en-US" sz="17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Salary of employees</a:t>
            </a:r>
            <a:endParaRPr lang="en-US" sz="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5880">
              <a:lnSpc>
                <a:spcPct val="150000"/>
              </a:lnSpc>
              <a:buClr>
                <a:srgbClr val="595959"/>
              </a:buClr>
              <a:buFont typeface="Lato"/>
              <a:buChar char="❖"/>
            </a:pPr>
            <a:r>
              <a:rPr lang="en-US" sz="17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Weight loss by diet</a:t>
            </a:r>
            <a:endParaRPr lang="en-US" sz="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5880">
              <a:lnSpc>
                <a:spcPct val="150000"/>
              </a:lnSpc>
              <a:buClr>
                <a:srgbClr val="595959"/>
              </a:buClr>
              <a:buFont typeface="Lato"/>
              <a:buChar char="❖"/>
            </a:pPr>
            <a:r>
              <a:rPr lang="en-US" sz="17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Yearly Profit</a:t>
            </a:r>
            <a:endParaRPr lang="en-US" sz="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Google Shape;95;p14"/>
          <p:cNvPicPr/>
          <p:nvPr/>
        </p:nvPicPr>
        <p:blipFill>
          <a:blip r:embed="rId2"/>
          <a:stretch/>
        </p:blipFill>
        <p:spPr>
          <a:xfrm>
            <a:off x="152280" y="2386080"/>
            <a:ext cx="2847240" cy="243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727560" y="47880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Simple Linear Regression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3624480" y="3988800"/>
            <a:ext cx="221688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Dependent Variable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3175560" y="2480040"/>
            <a:ext cx="2361240" cy="70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just">
              <a:lnSpc>
                <a:spcPct val="115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 = b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+ b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* x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5387760" y="1588680"/>
            <a:ext cx="2536560" cy="62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Independent Variable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1762560" y="1360440"/>
            <a:ext cx="1767960" cy="62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Coefficient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2991600" y="1707480"/>
            <a:ext cx="1180080" cy="885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7"/>
          <p:cNvSpPr/>
          <p:nvPr/>
        </p:nvSpPr>
        <p:spPr>
          <a:xfrm flipH="1">
            <a:off x="4919760" y="2020680"/>
            <a:ext cx="1035720" cy="576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8"/>
          <p:cNvSpPr/>
          <p:nvPr/>
        </p:nvSpPr>
        <p:spPr>
          <a:xfrm rot="10800000">
            <a:off x="5897160" y="4985640"/>
            <a:ext cx="1163520" cy="99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7D679DC2-11D0-437A-B5D2-0A397B1949F9}"/>
                  </a:ext>
                </a:extLst>
              </p14:cNvPr>
              <p14:cNvContentPartPr/>
              <p14:nvPr/>
            </p14:nvContentPartPr>
            <p14:xfrm>
              <a:off x="480960" y="1957320"/>
              <a:ext cx="3719880" cy="2129400"/>
            </p14:xfrm>
          </p:contentPart>
        </mc:Choice>
        <mc:Fallback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7D679DC2-11D0-437A-B5D2-0A397B1949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600" y="1947960"/>
                <a:ext cx="3738600" cy="21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C71AFBCB-E4E4-4C00-A86C-F263F31AB738}"/>
                  </a:ext>
                </a:extLst>
              </p14:cNvPr>
              <p14:cNvContentPartPr/>
              <p14:nvPr/>
            </p14:nvContentPartPr>
            <p14:xfrm>
              <a:off x="295200" y="1900080"/>
              <a:ext cx="2777040" cy="2105640"/>
            </p14:xfrm>
          </p:contentPart>
        </mc:Choice>
        <mc:Fallback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C71AFBCB-E4E4-4C00-A86C-F263F31AB7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840" y="1890720"/>
                <a:ext cx="2795760" cy="2124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729360" y="5050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Least Squares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Google Shape;113;p16"/>
          <p:cNvPicPr/>
          <p:nvPr/>
        </p:nvPicPr>
        <p:blipFill>
          <a:blip r:embed="rId2"/>
          <a:stretch/>
        </p:blipFill>
        <p:spPr>
          <a:xfrm>
            <a:off x="178560" y="1468440"/>
            <a:ext cx="4951080" cy="330048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5261400" y="1259640"/>
            <a:ext cx="334512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How much it cost(actual) - Y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 flipH="1">
            <a:off x="3804120" y="1627200"/>
            <a:ext cx="2374560" cy="26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4"/>
          <p:cNvSpPr/>
          <p:nvPr/>
        </p:nvSpPr>
        <p:spPr>
          <a:xfrm>
            <a:off x="4999320" y="3254581"/>
            <a:ext cx="3699360" cy="68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How much it may cost(predicted) - Ŷ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5"/>
          <p:cNvSpPr/>
          <p:nvPr/>
        </p:nvSpPr>
        <p:spPr>
          <a:xfrm rot="10800000">
            <a:off x="6625800" y="4066920"/>
            <a:ext cx="1429560" cy="799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6"/>
          <p:cNvSpPr/>
          <p:nvPr/>
        </p:nvSpPr>
        <p:spPr>
          <a:xfrm>
            <a:off x="5734080" y="2401200"/>
            <a:ext cx="2164320" cy="66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ŶŶŶŶŶŶŶ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9600B59E-B963-490D-B819-706917456615}"/>
                  </a:ext>
                </a:extLst>
              </p14:cNvPr>
              <p14:cNvContentPartPr/>
              <p14:nvPr/>
            </p14:nvContentPartPr>
            <p14:xfrm>
              <a:off x="766800" y="1995480"/>
              <a:ext cx="7268040" cy="2800800"/>
            </p14:xfrm>
          </p:contentPart>
        </mc:Choice>
        <mc:Fallback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9600B59E-B963-490D-B819-7069174566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7440" y="1986120"/>
                <a:ext cx="7286760" cy="281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611640" y="55692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Least Squares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Google Shape;124;p17"/>
          <p:cNvPicPr/>
          <p:nvPr/>
        </p:nvPicPr>
        <p:blipFill>
          <a:blip r:embed="rId2"/>
          <a:stretch/>
        </p:blipFill>
        <p:spPr>
          <a:xfrm>
            <a:off x="611640" y="2238120"/>
            <a:ext cx="2466360" cy="1847160"/>
          </a:xfrm>
          <a:prstGeom prst="rect">
            <a:avLst/>
          </a:prstGeom>
          <a:ln>
            <a:noFill/>
          </a:ln>
        </p:spPr>
      </p:pic>
      <p:sp>
        <p:nvSpPr>
          <p:cNvPr id="66" name="CustomShape 2"/>
          <p:cNvSpPr/>
          <p:nvPr/>
        </p:nvSpPr>
        <p:spPr>
          <a:xfrm>
            <a:off x="4635720" y="1666800"/>
            <a:ext cx="3729960" cy="8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Sum(Y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- </a:t>
            </a: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Ŷ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)^2 -&gt; min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95</Words>
  <Application>Microsoft Office PowerPoint</Application>
  <PresentationFormat>Presentazione su schermo (16:9)</PresentationFormat>
  <Paragraphs>22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Lato</vt:lpstr>
      <vt:lpstr>Raleway</vt:lpstr>
      <vt:lpstr>Symbol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/>
  <dc:description/>
  <cp:lastModifiedBy>Ulviyya Jafarli</cp:lastModifiedBy>
  <cp:revision>6</cp:revision>
  <dcterms:modified xsi:type="dcterms:W3CDTF">2021-09-21T17:20:22Z</dcterms:modified>
  <dc:language>en-US</dc:language>
</cp:coreProperties>
</file>