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C73B044-4A84-4BD5-85BB-6A11F814B9A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AF74E15-A23A-42BA-9774-B8A025E7477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92C041D-C65D-4A90-8BA7-A6D16E619E5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A5A152E-B60D-4198-B631-78187C14966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5566D83-7A92-4415-8C2A-7300AC6B5B5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DC69CED-F607-4DBF-BFCF-5FD24FE2200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3B74A42-6A9A-434B-B87C-67E5CE5D55B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D138FEE-B196-40DF-96E7-E2E6DCD84BE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152B2CD-91C5-4BAD-BEF7-DCF2DF31525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3A7B0CE-0D71-4A1A-B969-C3A93F0A5CC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F97958-1108-487E-A7E2-4B5A185227B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0336742-9A0C-47DD-9DFE-62C4575A7D7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5F9CAE-7FA5-4B61-89AF-429D6AACCDD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Google Shape;90;p1"/>
          <p:cNvPicPr/>
          <p:nvPr/>
        </p:nvPicPr>
        <p:blipFill>
          <a:blip r:embed="rId3"/>
          <a:stretch/>
        </p:blipFill>
        <p:spPr>
          <a:xfrm>
            <a:off x="5760" y="0"/>
            <a:ext cx="12185640" cy="685728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590040" y="698760"/>
            <a:ext cx="7110000" cy="25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Fundamentals of Data Science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“Logistic Regression</a:t>
            </a:r>
            <a:r>
              <a:rPr lang="en-US" sz="52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</a:t>
            </a:r>
            <a:endParaRPr lang="en-US" sz="5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590040" y="6368760"/>
            <a:ext cx="261396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838080" y="4168080"/>
            <a:ext cx="4388400" cy="59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Trainer: 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Ulviyya Jafarli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98880"/>
            <a:ext cx="6394320" cy="8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Multiclass classification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405640" y="6412680"/>
            <a:ext cx="311616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1110320" y="6363000"/>
            <a:ext cx="45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68394FC9-936D-4599-A38B-66B4D4F2CE1E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925560" y="1336680"/>
            <a:ext cx="1041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10995480" y="6412680"/>
            <a:ext cx="27252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887760" y="1737360"/>
            <a:ext cx="743292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 foldering/tagging: Work, Friends, Family, Hobby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873720" y="2861280"/>
            <a:ext cx="488664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Medical diagrams: Not ill, Cold, Flu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914400" y="4050000"/>
            <a:ext cx="515772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Weather: Sunny, Cloudy, Rain, Snow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98880"/>
            <a:ext cx="6394320" cy="8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Multiclass classification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405640" y="6412680"/>
            <a:ext cx="311616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1110320" y="6363000"/>
            <a:ext cx="45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AF0658E5-E719-48ED-BD82-5B60F3E1BA9C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925560" y="1336680"/>
            <a:ext cx="1041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5"/>
          <p:cNvSpPr/>
          <p:nvPr/>
        </p:nvSpPr>
        <p:spPr>
          <a:xfrm>
            <a:off x="10995480" y="6412680"/>
            <a:ext cx="27252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Immagine 116"/>
          <p:cNvPicPr/>
          <p:nvPr/>
        </p:nvPicPr>
        <p:blipFill>
          <a:blip r:embed="rId3"/>
          <a:stretch/>
        </p:blipFill>
        <p:spPr>
          <a:xfrm>
            <a:off x="1920240" y="1463040"/>
            <a:ext cx="8046360" cy="439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98880"/>
            <a:ext cx="6394320" cy="8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Multiclass classification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405640" y="6412680"/>
            <a:ext cx="311616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1110320" y="6363000"/>
            <a:ext cx="45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0D84C153-2403-41BE-8B57-89E847AD1E69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925560" y="1336680"/>
            <a:ext cx="1041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10995480" y="6412680"/>
            <a:ext cx="27252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Immagine 123"/>
          <p:cNvPicPr/>
          <p:nvPr/>
        </p:nvPicPr>
        <p:blipFill>
          <a:blip r:embed="rId3"/>
          <a:stretch/>
        </p:blipFill>
        <p:spPr>
          <a:xfrm>
            <a:off x="2065320" y="1359360"/>
            <a:ext cx="7931160" cy="476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magine 124"/>
          <p:cNvPicPr/>
          <p:nvPr/>
        </p:nvPicPr>
        <p:blipFill>
          <a:blip r:embed="rId2"/>
          <a:stretch/>
        </p:blipFill>
        <p:spPr>
          <a:xfrm>
            <a:off x="1575720" y="514080"/>
            <a:ext cx="9031320" cy="534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85;p22"/>
          <p:cNvPicPr/>
          <p:nvPr/>
        </p:nvPicPr>
        <p:blipFill>
          <a:blip r:embed="rId3"/>
          <a:stretch/>
        </p:blipFill>
        <p:spPr>
          <a:xfrm>
            <a:off x="5760" y="0"/>
            <a:ext cx="12185640" cy="685728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11110320" y="6363000"/>
            <a:ext cx="45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0995480" y="6412680"/>
            <a:ext cx="27252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604800" y="2326320"/>
            <a:ext cx="10987560" cy="171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for your attention!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"/>
          <p:cNvPicPr/>
          <p:nvPr/>
        </p:nvPicPr>
        <p:blipFill>
          <a:blip r:embed="rId2"/>
          <a:stretch/>
        </p:blipFill>
        <p:spPr>
          <a:xfrm>
            <a:off x="640440" y="326520"/>
            <a:ext cx="10697760" cy="606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838080" y="398880"/>
            <a:ext cx="9311400" cy="8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and Regression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46720" y="1736640"/>
            <a:ext cx="10497960" cy="413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  <a:spcBef>
                <a:spcPts val="448"/>
              </a:spcBef>
            </a:pPr>
            <a:r>
              <a:rPr lang="en-US" sz="2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Supervised</a:t>
            </a: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machine learning: Learn to predict </a:t>
            </a:r>
            <a:r>
              <a:rPr lang="en-US" sz="2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target values</a:t>
            </a: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from labelled data/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448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448"/>
              </a:spcBef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Classification (target values are discrete classes)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448"/>
              </a:spcBef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Regression (target values are continuous values)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448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448"/>
              </a:spcBef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Given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examples of a function </a:t>
            </a:r>
            <a:r>
              <a:rPr lang="en-US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(X, F(X))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448"/>
              </a:spcBef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Predict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function</a:t>
            </a:r>
            <a:r>
              <a:rPr lang="en-US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F(X)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for new examples</a:t>
            </a:r>
            <a:r>
              <a:rPr lang="en-US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X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374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Discrete </a:t>
            </a:r>
            <a:r>
              <a:rPr lang="en-US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F(X)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: Classification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374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Continuous </a:t>
            </a:r>
            <a:r>
              <a:rPr lang="en-US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F(X)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: Regression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  <a:spcBef>
                <a:spcPts val="374"/>
              </a:spcBef>
            </a:pPr>
            <a:r>
              <a:rPr lang="en-US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F(X)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= Probability(</a:t>
            </a:r>
            <a:r>
              <a:rPr lang="en-US" sz="2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X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): Probability estimation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8405640" y="6412680"/>
            <a:ext cx="311616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1110320" y="6363000"/>
            <a:ext cx="45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F23E114F-0AFB-4797-A606-841B38F1449D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925560" y="1336680"/>
            <a:ext cx="1041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10995480" y="6412680"/>
            <a:ext cx="27252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98880"/>
            <a:ext cx="9311400" cy="8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 and Regression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05640" y="6412680"/>
            <a:ext cx="311616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11110320" y="6363000"/>
            <a:ext cx="45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683F2D94-7969-43EA-A334-CEE1FF3BBCF4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925560" y="1336680"/>
            <a:ext cx="1041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5"/>
          <p:cNvSpPr/>
          <p:nvPr/>
        </p:nvSpPr>
        <p:spPr>
          <a:xfrm>
            <a:off x="10995480" y="6412680"/>
            <a:ext cx="27252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Immagine 62"/>
          <p:cNvPicPr/>
          <p:nvPr/>
        </p:nvPicPr>
        <p:blipFill>
          <a:blip r:embed="rId3"/>
          <a:stretch/>
        </p:blipFill>
        <p:spPr>
          <a:xfrm>
            <a:off x="2152080" y="1554480"/>
            <a:ext cx="7876440" cy="427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38080" y="398880"/>
            <a:ext cx="6394320" cy="8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Logistic Regression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405640" y="6412680"/>
            <a:ext cx="311616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1110320" y="6363000"/>
            <a:ext cx="45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B4B175D5-5E71-483A-BB2D-93CDB23ABCAC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925560" y="1336680"/>
            <a:ext cx="1041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10995480" y="6412680"/>
            <a:ext cx="27252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7"/>
          <p:cNvSpPr/>
          <p:nvPr/>
        </p:nvSpPr>
        <p:spPr>
          <a:xfrm>
            <a:off x="925560" y="1377000"/>
            <a:ext cx="814788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Linear regression  can be any number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1"/>
          <p:cNvPicPr/>
          <p:nvPr/>
        </p:nvPicPr>
        <p:blipFill>
          <a:blip r:embed="rId3"/>
          <a:stretch/>
        </p:blipFill>
        <p:spPr>
          <a:xfrm>
            <a:off x="3476880" y="2011680"/>
            <a:ext cx="4752360" cy="828360"/>
          </a:xfrm>
          <a:prstGeom prst="rect">
            <a:avLst/>
          </a:prstGeom>
          <a:ln>
            <a:noFill/>
          </a:ln>
        </p:spPr>
      </p:pic>
      <p:sp>
        <p:nvSpPr>
          <p:cNvPr id="72" name="CustomShape 8"/>
          <p:cNvSpPr/>
          <p:nvPr/>
        </p:nvSpPr>
        <p:spPr>
          <a:xfrm>
            <a:off x="928800" y="3200400"/>
            <a:ext cx="5745960" cy="5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Classification:    y   =   0   or   1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Immagine 72"/>
          <p:cNvPicPr/>
          <p:nvPr/>
        </p:nvPicPr>
        <p:blipFill>
          <a:blip r:embed="rId4"/>
          <a:stretch/>
        </p:blipFill>
        <p:spPr>
          <a:xfrm>
            <a:off x="365760" y="4114800"/>
            <a:ext cx="8137800" cy="199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005840" y="249480"/>
            <a:ext cx="10424160" cy="8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Linear Regression vs Logistic Regression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05640" y="6412680"/>
            <a:ext cx="311616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1110320" y="6363000"/>
            <a:ext cx="45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FEC75070-4D6F-4621-B43C-96A4AE97D8F5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925560" y="1336680"/>
            <a:ext cx="1041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5"/>
          <p:cNvSpPr/>
          <p:nvPr/>
        </p:nvSpPr>
        <p:spPr>
          <a:xfrm>
            <a:off x="10995480" y="6412680"/>
            <a:ext cx="27252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magine 79"/>
          <p:cNvPicPr/>
          <p:nvPr/>
        </p:nvPicPr>
        <p:blipFill>
          <a:blip r:embed="rId3"/>
          <a:stretch/>
        </p:blipFill>
        <p:spPr>
          <a:xfrm>
            <a:off x="1554480" y="1554480"/>
            <a:ext cx="9522720" cy="404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98880"/>
            <a:ext cx="8854200" cy="8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Model Logistic Regression?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405640" y="6412680"/>
            <a:ext cx="311616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1110320" y="6363000"/>
            <a:ext cx="45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3140DF2F-6E25-41E5-9ADA-0F61F07B6E45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925560" y="1336680"/>
            <a:ext cx="1041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10995480" y="6412680"/>
            <a:ext cx="27252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Immagine 86"/>
          <p:cNvPicPr/>
          <p:nvPr/>
        </p:nvPicPr>
        <p:blipFill>
          <a:blip r:embed="rId3"/>
          <a:stretch/>
        </p:blipFill>
        <p:spPr>
          <a:xfrm>
            <a:off x="1429200" y="1429200"/>
            <a:ext cx="8445960" cy="474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98880"/>
            <a:ext cx="6394320" cy="8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Sigmoid Function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405640" y="6412680"/>
            <a:ext cx="311616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1110320" y="6363000"/>
            <a:ext cx="45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7AAC1B24-D3AD-4FE3-A3D9-ABC4B4FE11EC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925560" y="1336680"/>
            <a:ext cx="1041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10995480" y="6412680"/>
            <a:ext cx="27252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2"/>
          <p:cNvPicPr/>
          <p:nvPr/>
        </p:nvPicPr>
        <p:blipFill>
          <a:blip r:embed="rId3"/>
          <a:stretch/>
        </p:blipFill>
        <p:spPr>
          <a:xfrm>
            <a:off x="2286000" y="1910160"/>
            <a:ext cx="7772040" cy="34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98880"/>
            <a:ext cx="6394320" cy="8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Logistic Regression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405640" y="6412680"/>
            <a:ext cx="311616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acquaintance of “Data science”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1110320" y="6363000"/>
            <a:ext cx="45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fld id="{A6E5F379-1CEA-46B4-9A73-50393377ADD6}" type="slidenum"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925560" y="1336680"/>
            <a:ext cx="10410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D0CEC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10995480" y="6412680"/>
            <a:ext cx="272520" cy="3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|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Immagine 100"/>
          <p:cNvPicPr/>
          <p:nvPr/>
        </p:nvPicPr>
        <p:blipFill>
          <a:blip r:embed="rId3"/>
          <a:stretch/>
        </p:blipFill>
        <p:spPr>
          <a:xfrm>
            <a:off x="1697760" y="1455120"/>
            <a:ext cx="9000360" cy="485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280</Words>
  <Application>Microsoft Office PowerPoint</Application>
  <PresentationFormat>Widescreen</PresentationFormat>
  <Paragraphs>74</Paragraphs>
  <Slides>14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Учетная запись Майкрософт</dc:creator>
  <dc:description/>
  <cp:lastModifiedBy>Ulviyya Jafarli</cp:lastModifiedBy>
  <cp:revision>17</cp:revision>
  <dcterms:created xsi:type="dcterms:W3CDTF">2020-04-03T10:49:04Z</dcterms:created>
  <dcterms:modified xsi:type="dcterms:W3CDTF">2022-06-25T09:38:54Z</dcterms:modified>
  <dc:language>en-US</dc:language>
</cp:coreProperties>
</file>