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A1A9B45-6638-454F-BF9B-956207496DA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‹N›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D7B2EC2-635D-4198-8FBE-CC2D8C3ECF8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B3430E3-4CC8-497A-B956-7D3372D4E9F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80A4B9C-090D-4304-9522-46DA3578264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AB611CB-0399-4FBD-A97A-CC749B6DF4E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B659391-1505-4FBA-BD6B-34378DE1ECC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E11BFCB-CFE4-4E93-8E5E-9028C00D259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56C0193-D548-4F16-8B3A-87B6565E5C1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C95EEBF-F8A5-4D6F-A329-1317B130933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478E560-49BE-40BD-8889-8EA453ADA82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Google Shape;90;p1"/>
          <p:cNvPicPr/>
          <p:nvPr/>
        </p:nvPicPr>
        <p:blipFill>
          <a:blip r:embed="rId3"/>
          <a:stretch/>
        </p:blipFill>
        <p:spPr>
          <a:xfrm>
            <a:off x="5760" y="0"/>
            <a:ext cx="12185280" cy="685692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590040" y="698760"/>
            <a:ext cx="7109640" cy="25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Fundamentals of Data Science </a:t>
            </a:r>
            <a:endParaRPr lang="en-US" sz="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“Decision Tree</a:t>
            </a:r>
            <a:r>
              <a:rPr lang="en-US" sz="52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</a:t>
            </a:r>
            <a:endParaRPr lang="en-US" sz="5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590040" y="6368760"/>
            <a:ext cx="2613600" cy="4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838080" y="4168080"/>
            <a:ext cx="438804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Trainer: </a:t>
            </a: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Ulviyya Jafarli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38080" y="398880"/>
            <a:ext cx="6393960" cy="84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8405640" y="6412680"/>
            <a:ext cx="311580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1110320" y="6363000"/>
            <a:ext cx="452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0E99535E-CADB-4A66-AEF7-A639E2CEBE5D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>
                <a:lnSpc>
                  <a:spcPct val="100000"/>
                </a:lnSpc>
              </a:p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925560" y="1336680"/>
            <a:ext cx="1041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"/>
          <p:cNvSpPr/>
          <p:nvPr/>
        </p:nvSpPr>
        <p:spPr>
          <a:xfrm>
            <a:off x="10995480" y="6412680"/>
            <a:ext cx="27216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675720" y="6412680"/>
            <a:ext cx="364968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© 2020. “G&amp;I Academy of Business” LLC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Picture 1"/>
          <p:cNvPicPr/>
          <p:nvPr/>
        </p:nvPicPr>
        <p:blipFill>
          <a:blip r:embed="rId3"/>
          <a:stretch/>
        </p:blipFill>
        <p:spPr>
          <a:xfrm>
            <a:off x="641160" y="182880"/>
            <a:ext cx="10697400" cy="606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80" y="398880"/>
            <a:ext cx="6393960" cy="84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2"/>
          <p:cNvSpPr/>
          <p:nvPr/>
        </p:nvSpPr>
        <p:spPr>
          <a:xfrm>
            <a:off x="8405640" y="6412680"/>
            <a:ext cx="311580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11110320" y="6363000"/>
            <a:ext cx="452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A5CC9FDF-4E58-406D-9159-4C566780A06B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>
                <a:lnSpc>
                  <a:spcPct val="100000"/>
                </a:lnSpc>
              </a:p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925560" y="1336680"/>
            <a:ext cx="1041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10995480" y="6412680"/>
            <a:ext cx="27216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6"/>
          <p:cNvSpPr/>
          <p:nvPr/>
        </p:nvSpPr>
        <p:spPr>
          <a:xfrm>
            <a:off x="675720" y="6412680"/>
            <a:ext cx="364968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© 2020. “G&amp;I Academy of Business” LLC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Рисунок 61"/>
          <p:cNvPicPr/>
          <p:nvPr/>
        </p:nvPicPr>
        <p:blipFill>
          <a:blip r:embed="rId3"/>
          <a:stretch/>
        </p:blipFill>
        <p:spPr>
          <a:xfrm>
            <a:off x="-5400" y="748800"/>
            <a:ext cx="12191760" cy="501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838080" y="398880"/>
            <a:ext cx="6393960" cy="84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Decision Tree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8405640" y="6412680"/>
            <a:ext cx="311580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11110320" y="6363000"/>
            <a:ext cx="452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13B66F75-8B96-4BBE-B9D8-4B8D22B7FB85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>
                <a:lnSpc>
                  <a:spcPct val="100000"/>
                </a:lnSpc>
              </a:p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925560" y="1336680"/>
            <a:ext cx="1041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5"/>
          <p:cNvSpPr/>
          <p:nvPr/>
        </p:nvSpPr>
        <p:spPr>
          <a:xfrm>
            <a:off x="10995480" y="6412680"/>
            <a:ext cx="27216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6"/>
          <p:cNvSpPr/>
          <p:nvPr/>
        </p:nvSpPr>
        <p:spPr>
          <a:xfrm>
            <a:off x="675720" y="6412680"/>
            <a:ext cx="364968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© 2020. “G&amp;I Academy of Business” LLC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Рисунок 68"/>
          <p:cNvPicPr/>
          <p:nvPr/>
        </p:nvPicPr>
        <p:blipFill>
          <a:blip r:embed="rId3"/>
          <a:stretch/>
        </p:blipFill>
        <p:spPr>
          <a:xfrm>
            <a:off x="1737360" y="1463040"/>
            <a:ext cx="9168840" cy="506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838080" y="398880"/>
            <a:ext cx="9768960" cy="84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Decision Tree in Probability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8405640" y="6412680"/>
            <a:ext cx="311580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11110320" y="6363000"/>
            <a:ext cx="452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78D9F63E-1E9C-41A7-9763-F2C33BE91998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>
                <a:lnSpc>
                  <a:spcPct val="100000"/>
                </a:lnSpc>
              </a:p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925560" y="1336680"/>
            <a:ext cx="1041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5"/>
          <p:cNvSpPr/>
          <p:nvPr/>
        </p:nvSpPr>
        <p:spPr>
          <a:xfrm>
            <a:off x="10995480" y="6412680"/>
            <a:ext cx="27216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675720" y="6412680"/>
            <a:ext cx="364968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© 2020. “G&amp;I Academy of Business” LLC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Рисунок 75"/>
          <p:cNvPicPr/>
          <p:nvPr/>
        </p:nvPicPr>
        <p:blipFill>
          <a:blip r:embed="rId3"/>
          <a:stretch/>
        </p:blipFill>
        <p:spPr>
          <a:xfrm>
            <a:off x="1097280" y="1668240"/>
            <a:ext cx="9990360" cy="421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98880"/>
            <a:ext cx="6393960" cy="84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Decision Tree Algorithm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405640" y="6412680"/>
            <a:ext cx="311580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1110320" y="6363000"/>
            <a:ext cx="452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8F97981F-383C-488B-997A-B363E4305DBC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>
                <a:lnSpc>
                  <a:spcPct val="100000"/>
                </a:lnSpc>
              </a:p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925560" y="1336680"/>
            <a:ext cx="1041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5"/>
          <p:cNvSpPr/>
          <p:nvPr/>
        </p:nvSpPr>
        <p:spPr>
          <a:xfrm>
            <a:off x="10995480" y="6412680"/>
            <a:ext cx="27216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675720" y="6412680"/>
            <a:ext cx="364968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© 2020. “G&amp;I Academy of Business” LLC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Рисунок 82"/>
          <p:cNvPicPr/>
          <p:nvPr/>
        </p:nvPicPr>
        <p:blipFill>
          <a:blip r:embed="rId3"/>
          <a:stretch/>
        </p:blipFill>
        <p:spPr>
          <a:xfrm>
            <a:off x="3847320" y="1554480"/>
            <a:ext cx="4485960" cy="460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98880"/>
            <a:ext cx="9860400" cy="84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Decision Tree in Classification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405640" y="6412680"/>
            <a:ext cx="311580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1110320" y="6363000"/>
            <a:ext cx="452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2DC038D0-F802-4935-80C2-1F6E7FC18A04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>
                <a:lnSpc>
                  <a:spcPct val="100000"/>
                </a:lnSpc>
              </a:p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925560" y="1336680"/>
            <a:ext cx="1041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10995480" y="6412680"/>
            <a:ext cx="27216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675720" y="6412680"/>
            <a:ext cx="364968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© 2020. “G&amp;I Academy of Business” LLC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Рисунок 89"/>
          <p:cNvPicPr/>
          <p:nvPr/>
        </p:nvPicPr>
        <p:blipFill>
          <a:blip r:embed="rId3"/>
          <a:stretch/>
        </p:blipFill>
        <p:spPr>
          <a:xfrm>
            <a:off x="3200400" y="1447920"/>
            <a:ext cx="5585040" cy="449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98880"/>
            <a:ext cx="9494640" cy="84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Decision Tree in Regression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405640" y="6412680"/>
            <a:ext cx="311580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1110320" y="6363000"/>
            <a:ext cx="452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E54CD223-21AF-401A-8F3D-A5A5E2702FAD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>
                <a:lnSpc>
                  <a:spcPct val="100000"/>
                </a:lnSpc>
              </a:p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925560" y="1336680"/>
            <a:ext cx="1041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10995480" y="6412680"/>
            <a:ext cx="27216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675720" y="6412680"/>
            <a:ext cx="364968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© 2020. “G&amp;I Academy of Business” LLC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Рисунок 96"/>
          <p:cNvPicPr/>
          <p:nvPr/>
        </p:nvPicPr>
        <p:blipFill>
          <a:blip r:embed="rId3"/>
          <a:stretch/>
        </p:blipFill>
        <p:spPr>
          <a:xfrm>
            <a:off x="2011680" y="1631160"/>
            <a:ext cx="8248320" cy="449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185;p22"/>
          <p:cNvPicPr/>
          <p:nvPr/>
        </p:nvPicPr>
        <p:blipFill>
          <a:blip r:embed="rId3"/>
          <a:stretch/>
        </p:blipFill>
        <p:spPr>
          <a:xfrm>
            <a:off x="5760" y="0"/>
            <a:ext cx="12185280" cy="685692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11110320" y="6363000"/>
            <a:ext cx="452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995480" y="6412680"/>
            <a:ext cx="27216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4273560" y="6426360"/>
            <a:ext cx="364968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© 2020. “G&amp;I Academy of Business” LLC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04800" y="2326320"/>
            <a:ext cx="10987200" cy="17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 for your attention!</a:t>
            </a:r>
            <a:endParaRPr lang="en-US" sz="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214</Words>
  <Application>Microsoft Office PowerPoint</Application>
  <PresentationFormat>Widescreen</PresentationFormat>
  <Paragraphs>50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Учетная запись Майкрософт</dc:creator>
  <dc:description/>
  <cp:lastModifiedBy>Ulviyya Jafarli</cp:lastModifiedBy>
  <cp:revision>24</cp:revision>
  <dcterms:created xsi:type="dcterms:W3CDTF">2020-04-03T10:49:04Z</dcterms:created>
  <dcterms:modified xsi:type="dcterms:W3CDTF">2022-06-22T14:40:54Z</dcterms:modified>
  <dc:language>en-US</dc:language>
</cp:coreProperties>
</file>