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3T15:17:26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25841 5503 0,'18'-88'187,"35"-18"-171,-1 0-16,37-70 15,-1-18-15,141-123 16,18 17 0,-53 17-1,-141 160 1,-18 35 0,1 17-1,-36 36 1,17 17 15,1 1-15,-36 140 31</inkml:trace>
  <inkml:trace contextRef="#ctx0" brushRef="#br0" timeOffset="1452.07">26088 5398 0,'35'0'203,"18"0"-187,18 0-16,-18 0 15,-18 0-15,53 0 16,-35 0 0,-35 0-1,-1 0-15,1 0 16,35 0 15,-18 0-15,18 0-1,53 0 1,-18 17 0,-17-17-1,-54 18 16,1-18 1,0 0-17,-1 0-15,1 0 47,-89 35 16</inkml:trace>
  <inkml:trace contextRef="#ctx0" brushRef="#br0" timeOffset="2619.46">25964 5662 0,'71'35'219,"70"71"-204,-35-18-15,53 53 0,-71 18 16,53-18 0,35 142-1,54-54 1,-107-159 0,36 72-1,-36 16 1,-87-87-1,-19-36-15,1 36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41.88482" units="1/cm"/>
          <inkml:channelProperty channel="Y" name="resolution" value="42.05608" units="1/cm"/>
        </inkml:channelProperties>
      </inkml:inkSource>
      <inkml:timestamp xml:id="ts0" timeString="2020-08-13T16:27:24.26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1714,'190'-634,"43"-65,-212 636,-21-1,22 64,-22-21,0 0,0-1,0 1,0 0,0 0,0 0,0 0,0 0,0-1,-22 1,1 21,21-21,-21 21,0 0,-22 0,43 21,-21-21,-21 43,42-22,-42 21,21-21,21 0,0 0,-22 1,22-1,0 21,0 1,0-1,0 0,0 0,0 22,0-22,22 1,-22-22,0 0,0 21,21-42,-21 21,0 22,21-43,-21 21,21-21,-21 21,21 0,-21 1,21-1,0 0,-21 0,22 0,-1 0,-21 0,21 22,0-22,0 0,-21 0,22 1,-1-1,-21 0,0 0,21-21,-21 21,21 0,-21 22,21-43,-21 21,21-21,-21 21,0 0,21-21,-21 21,22-21,-1 0,0 0,0 0,-21-21,21 0,-21 0,0 0,0-1,0 1,0 0,0 0,0 0,0 0,0 0,0-1,0 1,0 0,22 63,-22-20,21-1,-21 0,0 0,0 0,21 0,-21 0,21 1,0-1,0-21,-21 21,21-21,-21 21,22-21,-1 21,0-21,0 0,0 0,1 0,-1 0,-21-21,21 21,-21-21,0-21,0 20,0 1,21 21,-21-21,0 0,0 0,0 0,0 0,0-1,-21 1,0 0,0 21,21-21,-22 21,1-21,0-1,0 22,0 0,-1 0,-20 0,21 0,0 0,0 0,0 0,21 22,-22-22,22 21,0 0,0 0,0 0,0 1,22-1,-22 0,0 0,21-21,0 21,-21 0,21-21,-21 21,21 1,0-1,0 0,1 0,-1-21,-21 21,21-21,0 0,0 0,1 0,-22-21,21 21,0 0,-21-21,21 21,-21-21,21 21,-21-21,21-1,0 1,-21 0,0 0,0 0,22 21,-22-21,0 0,0-1,0 1,0 0,0 42,0 0,0 1,21 20,-21-21,21-21,0 21,-21 0,21-21,-21 21,22 1,-22-1,21-21,0 21,0-21,0 0,-21-21,21 0,-21-22,21 1,1 0,-22-22,0 22,0-1,0 1,0 0,0 0,-22-1,1 1,21-22,-21 43,0 0,21-21,-21 21,0-1,21 1,0 0,-21 21,21-21,0 0,0-1,-22 22,22-21,-21 21,0 0,21-21,-21 21,0 0,-1 0,1 0,21 21,0 0,0 22,21-22,-21 21,0-20,22-1,-22 21,21-21,-21 21,21-20,0 20,0-21,1 43,-1-22,0 0,21 1,-42-1,21-42,0 42,-21-20,22-22,-22 21,21 0,-21 0,21-21,0 21,-21 0,21 0,1-21,-1 22,0-1,-21 0,21-21,-21 21,21-21,-21 21,21-21,0 0,1 0,-1 0,0 0,0 0,0 0,1-21,-22 0,21 21,-21-21,0 0,0-1,0 1,0 0,0 0,0 0,0 0,0 0,0-1,-21 1,21 0,-22 0,22 0,-21 21,0-22,0 1,0 21,21-21,-22 21,1 0,0 0,0-21,0 21,0 0,0 0,-1 0,22 21,0 0,0 0,0 1,0-1</inkml:trace>
  <inkml:trace contextRef="#ctx0" brushRef="#br0" timeOffset="7659">1820 1206,'0'-21,"0"0,21 0,-21 0,21 21,-21-21,0 0,0-1,0 1,0 0,0 0,0 0,0-1,0 1,0 0,0 0,0 0,0 0,0 0,-21 21,21-22,-21 22,0 0,21 22,0-1,0 0,0 0,0 0,0 0,0 0,21 1,-21-1,21 0,0-21,-21 21,0 0,22 1,-22-1,21 0,-21 0,21 0,0 0,-21 0,0 1,21-22,-21 21,22-21,-1 0,0 0,-21-21,0-1,21 1,0-21,-21 21,21-43,-21 22,21 21,-21 0,0-22,0 22,0 0,0 0,0 0,0 0,0-22,0 1,0 21,0-22,0 1,0-21,0 20,0 22,0-21,0-1,0 22,-21 21,21-42,-21 21,21 0,-21-22,0 22,21 0,-21 21,0 0,-1 0,22-21,-21 21,0-22,0 22,0 0,-1 0,22 22,0-1,0 21,0 22,0 20,0-41,22-22,-22 0,0 0,0 22,21-43,0 42,-21-21,21 0,22 21,-43 1,21-22,-21 0,21 0,0 1,-21 20,21-21,0 0,-21 0,21 0,1 1,-1-1,-21 0,21 0,0 0,0-21,-21 22,22-1,-22 0,21-21,0 21,0-21,-21 21,21-21,-21 21,21-21,-21 21,21-21,1 22,-1-22,0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41.88482" units="1/cm"/>
          <inkml:channelProperty channel="Y" name="resolution" value="42.05608" units="1/cm"/>
        </inkml:channelProperties>
      </inkml:inkSource>
      <inkml:timestamp xml:id="ts0" timeString="2020-08-13T16:28:11.02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64 239,'0'-21,"0"-1,0-20,0 21,0 0,0 0,0 0,21 21,-21-22,21 22,-21-21,21 0,0 21,0 0,0 0,1 0,-1 21,0 22,0-22,0 21,-21-21,0 21,0-20,22 20,-22 0,0-20,0-1,0 21,0-21,-22 0,22 0,-21 22,0-1,0-21,0-21,21 22,-22 20,22-21,-42 0,21 0,21 0,0 1,0-1,-21-21,21 21,-21 0,0-21,-1 0,1 0,21-21,-21 0,21 0,0-1,0 1,0 0,0 0,0 0,0 0,0 0,0-1,0 1,21 21,-21-21,21 21,1 0,-1 0,0 0,0 0,0 0,0 21,-21 0,21-21,1 22,-1-1,0-21,0 21,-21 0,21-21,-21 21,22-21,-1 0,-21 21,21-21,0 21,-21 1,21-22,0 0,-21 21,21-21,-21 21,22-21,-1 0,0 0,0-21,-21 0,0-1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41.88482" units="1/cm"/>
          <inkml:channelProperty channel="Y" name="resolution" value="42.05608" units="1/cm"/>
        </inkml:channelProperties>
      </inkml:inkSource>
      <inkml:timestamp xml:id="ts0" timeString="2020-08-13T15:52:17.56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6725 3452,'0'-21,"-21"-22,0 22,21 0,-21 21,-1-42,1 21,0 0,21-1,-21 1,0 21,0-42,0 42,-22-21,43-1,-42 22,42-21,-21 21,-1-42,1 42,-21 0,42-21,-42 0,21 21,-1 0,1-21,0 21,0-22,-22 22,22-21,0 21,-21-21,21 21,0 0,-22-21,22 21,-21 0,20-21,-20 21,0 0,21 0,0 0,-43-22,43 22,0 0,-22 0,1-21,0 21,21 0,-22 0,1 0,21 0,-22 0,22 0,-21 0,0 0,-1 0,22 0,-21 0,-1 0,22 0,0 21,-21-21,21 0,-1 0,1 22,0-1,0-21,-22 0,43 21,-42-21,21 0,0 0,0 0,0 21,-1-21,1 21,0-21,0 0,0 0,21 22,-43-22,22 0,0 21,0-21,0 21,0-21,21 21,-22-21,1 21,0-21,21 21,-42 0,20 1,1-1,0-21,21 21,-21-21,21 21,-21 0,0 1,0-1,21 0,-22-21,22 21,0 0,0 0,-21-21,21 21,0 1,0-1,-21-21,21 21,0 0,0 0,0 1,0 20,0-21,0 0,0 0,0 0,0 1,0-1,0 0,0 0,0 22,0-22,0 21,21-21,0 0,-21 0,0 1,0-1,22 21,-1-21,-21 1,0 20,21-42,-21 42,0-21,0 0,21 1,0-1,-21 21,21-21,0 22,-21-1,22-42,-1 21,-21 0,21 22,0-22,-21 21,21-42,1 0,-22 21,21-21,-21 22,21-1,-21 0,42-21,-42 21,21-21,0 21,1 0,-1-21,-21 21,21-21,0 0,-21 22,21-22,1 21,-22 0,21-21,0 21,0-21,-21 21,21-21,21 22,-20-1,-1-21,0 21,0 0,0-21,22 21,-22 0,21-21,0 43,1-43,-1 42,-21-21,22 0,-22 1,0-22,0 21,0-21,-21 21,21-21,-21 21,22-21,-22 21,21-21,0 0,0 21,0-21,1 0,-22 21,21-21,-21 22,21-22,0 0,0 21,0-21,0 0,22 0,-22 21,0-21,22 0,-22 0,0 0,0 0,0 0,0 0,22 0,-22 0,42 0,-41 0,-1 0,0-21,0 21,0 0,21 0,-20-21,-1 21,21 0,-21-22,22 22,-43-21,21 21,0 0,0 0,0-21,22 21,-22-21,-21 0,21 21,0 0,0-21,1 0,-1-1,0 1,0 21,-21-21,21 21,0-21,-21 0,21-1,-21-20,22 42,-22-21,21 0,0 0,-21 0,0-22,21 43,-21-21,0-21,0 20,0 1,0 0,0-21,21 21,-21-22,0 1,0-22,0 22,0-21,0 20,0 1,0 0,0-1,0 1,0 0,0 21,0-1,0 1,0-21,0-1,0 22,0-21,0 21,0 0,0 0,0-22,0 1,0 21,0-1,-21 1,21-21,0 21,0 0,0 0,0-22,-21 22,21 0,0 0,0-1,0 1,0 0,-21 0,21 0,0 0,-21 21</inkml:trace>
  <inkml:trace contextRef="#ctx0" brushRef="#br0" timeOffset="-98943.73">2767 891,'42'0,"-21"0,1 0,-1 0,0 0,0 0,0 0,1 0,20 0,-21 0,0 0,0 0,22 0,-22 0,0 0,0 0,0 0,1 0,20 0,-21 0,21 0,-21 0,1 0,-1 0,0 0,0 0,0 0,1 0,-1 21,0 0,0-21,21 21,-21 1,1-22,20 21,-42 0,42 0,-20 0,-1 0,0 0,0 1,-21-1,0 0,21-21,0 42,0-20,-21 20,22 0,-1 0,0 1,-21-1,0 1,21-1,-21-21,21 42,-21-41,22 20,-22 0,0 1,0-1,21 0,-21 1,0-1,21 0,-21 1,0-1,0 0,21 1,-21-22,0 42,21-20,-21-22,21 21,-21 0,0 22,0-43,0 22,0-22,0 21,21 0,-21-21,0 1,0 20,0-21,0 0,0 1,0 20,0 0,0-21,0 22,0-1,0-21,-21 22,0-1,21-21,0 0,-21 21,0-20,0 20,21 0,-21 22,-22-1,22 22,-21 21,-1-64,22-21,0 43,0-64,0 42,0-42,-22 43,22-22,-21 0,42 0,-43 0,22-21,0 0,0 0,0 0,0 0,-1 0,1 0</inkml:trace>
  <inkml:trace contextRef="#ctx0" brushRef="#br0" timeOffset="-96015.73">3741 3854,'-21'0,"-1"21,1-21,0 0,21 21,-21-21,0 22,-1-1,1-21,21 21,-21-21,21 21,-21-21,0 0,0 21,21 1,-21-22,21 21,-22-21,1 0,21 21,-21-21,21 21,-21 0,0-21,-1 21,1-21,21 21,-42-21,42 22,-21-1,-21 0,20 0,-20 0,-22 22,43-22,-42 42,-1-42,43 22,-21-22,-43 43,43-43,0 21,-1-21,1 0,-1 0,1 22,0-43,21 21,-22 0,22-21,-21 21,21 1,-22-1,1-21,0 0,-1 0,1 0,0 0,-1 0,-20 0,-1 0,22 0,-22-21,-20-1,20 1,1 21,20 0,22-21,-21 0,0 21,-1-21,22-1,-42 1,-1 21,1-21,-1 0,-21 0,43 0,-21 21,-1-21,1-1,-1 1,1 21,20 0,1 0,-22 0,1 0,21-21,-1 21,1 0,0-21,20 21,-20 0,21 0,-21 0,-1-21,22 21,21-22,-42 22,21-42,-1 21,1 21,21-21,0 0,0 0,0-1,0 1,0 0,0 0,0-22,0 22,0 0,0-21,0-22,21 22,1 0,-22-1,42-20,-21 21,-21-22,43 22,-1-22,0-42,43-42,0 21,-22 42,0 22,-41 21,41-64,1 21,-43-21,21 43,-21 20,-21 1,21 0,-21 21,22 0,-22-1,21-20,0 21,0 0,-21-1,43 1,-22-21,0 42,0-42,0 42,0-43,22 22,-22-21,21 21,1-1,-22-20,21 21,-21 0,21 0,-42 0,22-1,-1 1,0 0,0-21,0 42,22-43,-43 22,42 0,-21 0,0 0,0 0,1-22,-1 43,0-21,-21 0,21 0,0 21,-21-22,22 1,-1 0,0 0,0 21,0-21,0 21,0-21,1 0,-1-1,0 1,0 21,0 0,1-21,-1 21,0-21,0 0,0 21,0 0,-21-22,21 22,1-21,-1 0,0 21,0-21,0 21,1-21,-1 0,21 21,-21-21,0 21,0-22,1 1,-1 21,0-21,0 21,0-21,1 0,-1 21,0 0,0-22,0 1,21 21,-42-21,22 21,-1 0,0-21,0 21,-21-21,21 0,1 21,-1-21,0 21,-21-22,21 22,0 0,-21-21,21 0,0 21,-21-21,22 21,-1 0,-21-21,21 21,0 0</inkml:trace>
  <inkml:trace contextRef="#ctx0" brushRef="#br0" timeOffset="-79095.73">1963 1801,'-21'0,"21"21,-22-21,22 21,0 0,-21-21,21 22,-21-22,0 21,21 0,-21 0,21 0,-22-21,22 22,-21-22,21 21,-21 0,0-21,21 21,-21-21,21 21,-21-21</inkml:trace>
  <inkml:trace contextRef="#ctx0" brushRef="#br0" timeOffset="-75377.73">3804 1526,'-21'21,"21"0,-21 0,21 0,0 1,-21-22,21 21,0 0,-21-21,21 21,-22-21,22 21,-21-21,21 22,0-1,-21-21,21 21,0 0,-21-21,21 21</inkml:trace>
  <inkml:trace contextRef="#ctx0" brushRef="#br0" timeOffset="-73904.73">3592 1484,'0'42,"22"-42,-1 42,0-42,-21 21,21-21,-21 21,21 1,1-22,-22 21,21 0,-21 0,21-21,-21 21,21 1,0-22,-21 21,21-21,-21 21,0 0,21-21,-21 21,22-21,-1 0,-21 21,21 0,-21 1,21-22,-21 21</inkml:trace>
  <inkml:trace contextRef="#ctx0" brushRef="#br0" timeOffset="-57927.73">5370 1124,'0'-22,"0"1,0-21,-21 21,21 0,0-22,-21 1,0 42,21-42,-21 20,0 1,21 0,-43 0,43 0,-42-21,21 20,0 1,-43-21,43 21,-21-1,-1-20,22 21,-21 0,-1 0,22 0,0-1,0 22,0-42,-21 42,20-21,-20 0,21-1,0 22,-22-21,22 0,0 0,-21 0,21 21,-22-21,1 0,-1-1,22 1,0 21,-21-21,21 0,0 21,-22-21,43-1,-42 22,21-21,21 0,-43 21,22 0,0 0,-21-21,21 21,-1 0,-20-21,0 21,-1 0,1 0,0 0,-22 0,22 0,-22 21,1-21,-1 21,22-21,0 21,-22 0,22 1,-22-22,1 0,-1 21,43 0,-21-21,21 21,-22-21,1 21,21 1,-43-1,1 0,21 0,20 0,-20 21,-22-42,43 43,-21-43,-21 63,20-41,1 20,-1-21,1 21,21-21,0 1,0 20,-22-21,22 22,0-22,0 21,-22-21,43 21,-42 1,21-22,0 0,0 22,21-22,-21 0,-1 21,22-21,0 22,-21-1,0-21,21 0,0 22,0-22,0 0,0 0,0 0,0 0,0 22,0-22,0 21,21 1,0-1,1 0,-1 1,21 20,21 22,-41-22,41-20,-42 41,22-41,-22-1,21 0,-42 1,42-22,-42 21,43-21,-22 1,-21 20,42-21,-42 21,43-21,-43 1,21-1,0-21,-21 21,21 0,-21 0,21-21,0 22,1-1,-22 0,42 0,-42 21,42-21,-42 1,43 20,-22-21,-21 0,21-21,-21 43,21-43,-21 21,21-21,0 42,1-42,-22 21,21-21,0 21,0 1,0-1,1-21,-1 0,-21 21,21-21,0 0,0 21,0-21,0 0,1 0,-1 21,0-21,0 0,0 0,1 0,20 0,0 0,-21 0,0 0,22 0,-1 0,1 0,-22-21,0 21,42-21,-42 21,1 0,20-21,-21 21,22-21,-22 21,42-22,1 1,-22 0,0 21,-20 0,41-21,-42 21,21-21,-20 21,-1 0,0 0,21-21,-20 21,20-21,-21 21,0 0,21 0,-20-22,-1 22,21-21,-21 21,1-21,20 21,-21 0,0-21,21 21,22-21,42-1,-43 1,-20 0,-1 21,0-21,-20 21,20-21,-21 0,0 21,0-21,0 21,1-22,-22 1,21 21,0 0,-21-21,21 21,-21-21,21 21,1-43,-1 43,0-21,0-42,0 42,21-22,-20-20,20-22,0 1,-20-22,20 42,-42 1,21 20,-21 1,0 0,0 20,0 1,0-21,0 0,0 21,0-22,0 22,0-21,0 20,0 1,0-21,0 21,0 0,0 0,0-1,-21 22,21-21,-21 21,21-21,0 0,-21 21,21-21,-22 21,22-22,0 1,-21 21,21-21,-21 21,21-21,-21 21,21-21,-21 21,21-21,0 0,-22 21,1 0,21-22,-21 22</inkml:trace>
  <inkml:trace contextRef="#ctx0" brushRef="#br0" timeOffset="-18627.73">8926 4807,'0'21,"0"0,-21-21,21 21,0 21,-21-20,21-1,-21 0,21 21,0-20,-21-1,21 0,-21-21,21 21,0 0,0 0,-21-21,21 21,0 1,0-1,-22-21,22 21,0 0,0 0,-21 1,0-1,21 0,0 0</inkml:trace>
  <inkml:trace contextRef="#ctx0" brushRef="#br0" timeOffset="-17154.73">8524 4997,'43'0,"-1"0,0 21,22-21,-22 22,1-1,20 0,-21-21,22 42,-22-21,-21-21,1 21,-1-21,0 0,-21 22,21-22,-21 21,21 0,-21 0</inkml:trace>
  <inkml:trace contextRef="#ctx0" brushRef="#br0" timeOffset="-15877.75">10070 4299,'-22'-21,"1"21,21-22,-42 1,21-21,-1 42,-20-43,21 22,-21 0,-1 0,1-21,21 21,-22-1,1 1,0 0,0 0,20 0,-20-1,0 1,20 21,-20 0,0-21,21 21,0 0,-1-21,-20 21,21 0,0 0,-22 0,22 0,0 0,-21 0,21 0,-22 0,22 0,-21 0,-1 0,22 0,-42 0,20 21,-41-21,-22 0,21 21,-21-21,43 21,-43-21,42 22,1-22,-22 21,22-21,-22 21,22-21,20 0,-20 0,20 0,-20 21,21-21,-22 21,22-21,-1 22,1-22,21 0,-42 21,41 0,1-21,-21 21,21 0,-1-21,-20 21,21 22,-21-43,42 42,-43-21,43 0,-42 1,42-1,-42 0,42 0,-22 21,1-21,21 22,-21-1,0 1,21-1,-21 0,21 0,0 1,0-1,0-21,0 1,0 20,0-21,0 21,0-21,0 43,21-22,0 1,-21-1,21-21,0 43,1-22,20 0,-21 22,43 20,-1-20,-42 0,0-22,1-21,-1 0,0 0,0 0,22 22,-1-1,21 22,1-1,21 1,-43-43,21 42,1-63,42 43,-43-22,1 0,-1 0,22-21,21 21,-22-21,22 0,106 0,63-21,-106-21,-42 21,0 0,-42-1,21 1,-21-21,63-43,169-105,22-1,42 1,-64 41,-126 65,-64-1,-64 22,1-22,-43 43,21 21,-42-22,22 22,-1 0,-21 0,0-1,0 1,0 0,0 0,-21 21,21-42,0 21,-22 21,22-43,-42 22,21-21,0 20,21-20,-22 42,1-21,0 0,0-21,-21 42,-1-43,22 22,-42 0,41 0,-41-1,21 1,-22 0,1 0,-1 21,-20-21,41 21,1-21,-22 21,22 0,0-21,-43 21,-21 0,22-22,-1 1,21 21,1-21,21 21,-22 0,0 0,1 0,0-21,-1 21,0 0,1 0,21 0,-1-21,22 21,-21 0,21-22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41.88482" units="1/cm"/>
          <inkml:channelProperty channel="Y" name="resolution" value="42.05608" units="1/cm"/>
        </inkml:channelProperties>
      </inkml:inkSource>
      <inkml:timestamp xml:id="ts0" timeString="2020-08-13T15:57:43.34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1524,'85'-212,"21"-42,-85 191,0-1,-21 43,21 0,-21-21,22 21,-22-22,42-20,0-64,22-85,-22 21,0 1,-20 190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3T15:19:15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16563 11853 0,'-35'-17'203,"-1"-19"-203,1 1 16,0-35-16,-18 52 15,0-35 1,-71-53 0,89 89-1,0-1 1,35 0-16,-88 1 15,52-1 1,-52 18 0,18 0-1,-1 0 1,1 0 0,34 0-1,19 0 1,-1 0-1,0 0 1,-17 35 15,18-17-15,17 35 0,-18-36-1,18 19 1,-18-36-1,18 17 1,0 1 0,0 35-1,0-35 1,0 17 0,0 0-1,0 0 1,0-17-1,18 35 1,-18-35 0,0 17-1,0-17-15,0-1 32,18 18-1,-1-17-16,1 0 1,35 17 0,-18-17-1,-17-1 1,-1 1-16,19 0 31,16 34-15,1-16-1,-17-19 1,-36 19 0,53-19-1,-36 1 17,18 0-17,-17 17 1,35 0-1,-18-17 1,-17-1 0,52-17-1,-17 0 1,-17 0 0,17 0-1,-18 0 1,18-35-1,-18 17 1,0-17 0,1 0-1,-19 17 17,1 18-17,0-17-15,17-19 31,0 1-15,-35 17 0,18 1-1,-18-1 1,0 1 0,0-19-1,0 1 1,0 0-1,0-1 1,0 19 0,-18-1-1,18-17 17,-18 0-17,-17 17 32,35 0-47,-17 18 16,-1-17-1,0-1 1,1 36 46,-1 17-62,0 18 16,18-35-16,0 34 16</inkml:trace>
  <inkml:trace contextRef="#ctx0" brushRef="#br0" timeOffset="31891.23">16210 11800 0,'18'-17'203,"-18"-1"-203,17 1 16,19-1-16,105-176 15,-106 106 1,-17 52 0,52-17-1,-70 18 1,71-35 15,-54 70-31,89-53 16,-35 17-1,-53 1 1,34 17 0,-52 1-1,36 17 1,-19 0 0,-52 88 77</inkml:trace>
  <inkml:trace contextRef="#ctx0" brushRef="#br0" timeOffset="33560.25">15187 11465 0,'18'18'265,"17"0"-265,0-1 16,18 1-16,-18-1 16,18-17 15,-35 18-31,53-18 15,-1 53 1,36-18 0,-53 1-1,35-1 1,0 0 0,-17 0-1,-18 1 1,-36-19-1,19-17 1,-19 18 0,1-18-1,0 18 1,-1-18 0</inkml:trace>
  <inkml:trace contextRef="#ctx0" brushRef="#br0" timeOffset="39109.89">16157 11889 0,'0'35'203,"0"18"-203,0 17 15,18-52 1,-1 70 0,-17-70-16,0-1 15,0 1 1,18 17 0,0 1 15,-18-19-31,0 19 15,0-19 1,0 1 0,0-1-1,0 1 1,17 17 0,1 18-1,-18-35 1,0 0-1,35 17 1,-35-17 0,0 17-1,18 0 1,0-17 0,-1 17-1,-17 0 1,18 1-1,-18-19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3T15:23:10.6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12312 6703 0,'0'35'282,"18"-35"-267,-18 18-15,17 17 0,-17-17 16,18-18 0,17 88-1,-17-88 1,17 53-1,18 17 1,-18-34 0,18-19-1,0 54 1,-18-36 0,1 0-1,17-17 1,-18 0-1,-18 17 1,19 0 0,-1-35 15,-17 18-31,-1-1 31,19 19-15,-19 17-1,36-18 1,-35-17 0,-1 34-1,1-34 1,17 35 0,-17 0-1,17 0 1,-17-36-1,17 1 1,-17 17 0,17 1 15,-35-19-15,71 36-1,-54-35 1,19 0-1,-19-1 1,18 18 0,36 1-1,-71-19 1,35 19 0,18-19-1,-35 19 1,17 34-1,-17-52-15,17 17 16,0 36 0,1 17 15,-1-53-15,-35 36-1,35-19 1,-17-16-1,17 17 1,0-18 0,-17 0-1,17 1 1,-17-1 0,35 0-1,-36-17 1,19-1-1,-1 36 1,0-17 0,18-1 15,0 0-15,-35 0-1,35 1 1,-18 17-1,0-18 1,1 18 0,-19-18-1,18-17 1,-17 35 0,-18-18-1,18-17 1,-1 17-1,-17-18 1,18 1 0,0 0 15,-1-1-15,1 1-1,0 17 16,-1-35-15,-17 18 0,18 0-1,-1-1 1,19 18 0,17 1-1,-36-36 1,1 35-1,35 0 1,0 18 0,0-18 15,-18 18-31,18 0 16,0 0-1,-18 0 1,0 18-1,18-54 1,-17 36 0,-1 0-1,18-18 1,-36-17 0,1 0-1,17 17 1,1 0-1,17 1 1,-1-1 0,-16 0 15,52 36-15,-70-18-1,17-53 1,18 88-1,0-71 1,-18 36 0,35-17-1,-34 34 1,-1-17 0,0-18-1,-17 1 1,35-1-1,-53-17 1,17-18 0,36 52-1,-53-34 32,53 35-31,-35-35-1,0-18 1,-18 35 0,17-17-1,19-1 1,-19 36 0,18-18-1,1 1 1,-19-1-1,19 36 1,-19-36 0,36-18-1,0 72 17,-35-54-17,-1 0 1,19-17-16,17 17 15,-53 0 1,53 18 0,-18-17-1,18 17 1,-18-1 0,0-16-1,1 70 1,34-54-1,-35 19 1,18 17 0,0-35-1,-18-18 17,89 71-17,-36-18 1,0-35-1,-17 0 1,-36-35 0,53 35-1,-52-18 1,-1 0 0,88 71-1,-70-35 1,124 35-1,-89-18 1,-18-18 0,72 36-1,-54-71 17,-18 18-17,1-17 1,-1-1-1,-17 18 1,18-36 0,-18 19-1,70 17 1,-70-18 0,0 0-1,18 1 1,-18 16-1,35 1 1,-71-17 0,19-1-1,17 53 17,-18-53-17,0 1 1,18 17-1,-53-36 1,35-17 0,-17 36-1,0-36 1,17 70 0,-17 18-1,-1-17 1,18 35-1,18-18 1,0 18 0,-53-36-1,18 1 1,35 70 15,0-88-15,-36 17-1,36 36 1,-35-53 0,0 53-1,35-18 1,-18-17 0,-18 17-1,19-18 1,-19-17-1,1 71 1,-18-89 0,0 18-1,0-18 1,35 36-16,-35-36 31,0 53-15,0-35-1,0 0 1,-123 18 0,-54-71-1,177 53 1</inkml:trace>
  <inkml:trace contextRef="#ctx0" brushRef="#br1" timeOffset="16498.16">10178 8978 0,'17'0'406,"1"0"-390,0 0 15,-1 0-31,1 0 16,35 0 15,-36 18-31,19-1 16,34 1-1,-17 0 1,-35-1 0,17 19-1,53-1 1,-35-17-1,18 17 1,52 35 0,-35-34-1,-35-1 1,0 0 0,-18-17-1,-35 0 1,36-1-1,-1 18 17,18-17-17,-18-18 1,1 18 0,-19-1-1,54 1 1,-36 0-1,0-1 1,-17-17 0,35 18-1,-18 0 1,18 17 0,35-18-1,-52-17 1,34 18 15,-17 35-15,-18-18-1,89 1 1,-89-1 0,71 18-1,-71-36 1,18-17-1,35 36 1,-70-19 0,70 1-1,-35 17 1,35 1 0,-17-1-1,-18 0 1,0 0-1,52 1 17,-16-1-17,-19 0 1,54 0 0,-36 1-1,-18 17 1,19-36-1,-37 1 1,1 17 0,18-17-1,-53 0 1,52 17 0,-17-18-1,18 1 1,-36 0-16,18-18 31,17 17-15,36 19-1,-35-19 1,35 1 0,17 17-1,-35-17 1,0-1-1,1 1 1,-1 17 0,0 36-1,18-36 1,35 18 0,53 0-1,-35 18 1,105 34-1,1 1 17,-18-18-17,106 18 1,-71 18 0,53 52-1,423 177 1,-105-71-1,-18-70 1,-476-142-16,299 54 16,-52-54-1,88 107 1,-176-54 0,-19 18-1,195 142 1,-300-142-1,-105-88 17,-1-36-17,18 19 1,158 52 0,-87-18-1,-19-34 1,-17 69-1</inkml:trace>
  <inkml:trace contextRef="#ctx0" brushRef="#br2" timeOffset="27508.24">15258 6227 0,'0'17'281,"0"1"-281,0 35 0,0 0 16,0 17 0,-18 124-1,18 53 1,0-159 0,-18 36-1,18-89 1,0 18-1,0 53 1,0-36 0,0 36-1,18-35 1,-18-18 0,0-18-1,0 53 1,0-35-1,18-18 17,-18 1-17,0 17 1,17 0 0,1 35-1,0 0 1,-1 18-1,-17-36 1,0-17 0,18 0-16,-18 0 15,0-35 1,17 87 0,-17-69-1,0-19 1,0 36-1,18-17 17,17 17-17,-35 17 1,18-52 0,-18 105-1,18-52 1,-18 35-1,35 70 1,-35-105 0,0 17-1,18-53-15,-18 18 16,17 53 0,1 35-1,-18-71 1,0 54-1,18 17 17,-18-53-17,0-35 1,0-18-16,17 18 16,-17 36-1,0 16 1,0-16-1,18-1 1,-18 106 0,17-71-1,-17 1 1,18 17 0,0-35-1,-1 176 1,-17-53-1,18-35 1,17 18 15,-17 0-15,-18 105 0,35-35-1,-17-123 1,-18 53-1,0 17 1,0-70 0,-35 70-1,17-88 1,0-53 0,18-52-16,-17 52 15,17 35 1,-18 54-1,18-54 1,0 54 15,0-36-15,0-53 0,0-18-1,0-34 1,0 34-1,0-52 1,0 0 15,0-1 1,0 1 108,18 35 1</inkml:trace>
  <inkml:trace contextRef="#ctx0" brushRef="#br2" timeOffset="45435.15">22842 12294 0,'0'18'313,"18"17"-298,-18 18 1,0 0-1,0-35-15,0-1 16,0 36 0,0-17 15,0-1-31,0-18 16,0 19-1,0 17 1,0-18 15,0-17-15,0-1-1,0 18 1,0 1 15,0-19-15</inkml:trace>
  <inkml:trace contextRef="#ctx0" brushRef="#br2" timeOffset="46724.52">22666 12700 0,'71'-18'187,"52"18"-187,-52 0 16,34 0-16,-34 0 15,-18 0-15,-18 0 32,-17 0-17,-18 18 1,17-18 0,1 0-1,0 0 1,-18 18-1</inkml:trace>
  <inkml:trace contextRef="#ctx0" brushRef="#br2" timeOffset="52007.66">8943 14446 0,'0'36'219,"-18"16"-219,-17 54 16,0-53-16,-1 88 15,-34 106 1,35-70-1,17-160-15,18 1 16,-18 0 0,18-1 46</inkml:trace>
  <inkml:trace contextRef="#ctx0" brushRef="#br2" timeOffset="53073.08">8537 14693 0,'141'71'172,"89"87"-172,-19-16 15,1 52-15,-18-89 16,-35 19-1,-142-106 1</inkml:trace>
  <inkml:trace contextRef="#ctx0" brushRef="#br2" timeOffset="56033.49">17886 5027 0,'0'53'203,"-18"-35"-187,1 70-16,-1-35 15,0 17-15,1 1 16,17-36 0,0-17-1,0-1 1,-18 19-1,18-1 17,0-17-17,-35 17 1,35-17 15,0 34-31,0-34 31,70-106 48,-34 35-79</inkml:trace>
  <inkml:trace contextRef="#ctx0" brushRef="#br2" timeOffset="57372.4">17498 5151 0,'35'17'188,"0"18"-188,1-17 15,-19 0-15,19-1 16,-1 54-1,-18-71 1,1 18 0,-18-1-1,0 1 1,18-18 0,-1 18-1,-17 17 16,36-18-31,-1 19 16,-35-1 15,53 18-15,-36-18 0,19 0-1,34 71 1,-17-53-1,0 0 1,0 0 0,-53-18-1,35-17 1</inkml:trace>
  <inkml:trace contextRef="#ctx0" brushRef="#br2" timeOffset="58782.63">10724 6456 0,'-35'53'203,"0"0"-203,0 35 16,-1 0-16,-34 18 0,52-36 15,-52 72 1,70-125-1,-18 18 1,18-17 15,-18 0 32</inkml:trace>
  <inkml:trace contextRef="#ctx0" brushRef="#br2" timeOffset="60599.58">10283 6509 0,'18'17'219,"17"19"-203,-17-19-16,35 19 15,0 17-15,0 35 16,17 0 0,-17-18-1,-53-34 1,18-36-1,-18 35 1,0-17 0,18-1-1,-18 1 48,0 0-32,0-1-15,17-17-16,-17 18 15,18-18 1,-18 17-16,35 19 16,-35-19-1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41.88482" units="1/cm"/>
          <inkml:channelProperty channel="Y" name="resolution" value="42.05608" units="1/cm"/>
        </inkml:channelProperties>
      </inkml:inkSource>
      <inkml:timestamp xml:id="ts0" timeString="2020-08-13T16:26:14.59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211 0,'0'21,"-21"0,21 1,-21-1,21 0,0 21,0-21,-21-21,21 43,0-22,-21 0,21 0,0 0,0 1,0-1,0 0,0 0,-21-21,21 21,0 0,0 0,0 1</inkml:trace>
  <inkml:trace contextRef="#ctx0" brushRef="#br0" timeOffset="1485">0 148,'21'0,"-21"21,21-21,0 0,0 0,-21 21,22-21,-1 22,0-22,0 0,0 21,-21 0,21-21,0 21,1-21,-1 0,0 21,0-21,0 22,-21-1,22-21,-1 0,-21 21,21-21,0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41.88482" units="1/cm"/>
          <inkml:channelProperty channel="Y" name="resolution" value="42.05608" units="1/cm"/>
        </inkml:channelProperties>
      </inkml:inkSource>
      <inkml:timestamp xml:id="ts0" timeString="2020-08-13T16:26:21.27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1038,'63'-85,"128"-169,41-85,-104 149,-86 147,-21 1,0 0,0 42,-21-21,0-1</inkml:trace>
  <inkml:trace contextRef="#ctx0" brushRef="#br0" timeOffset="1846">148 530,'-21'21,"21"21,0 0,-21 1,21-22,-22 0,22 21,0-20,0-1,-21-21,21 21,0 0,0 0,0 0,0 0,0 1,-21-22,21 21,0 0,0 0,-21 22,21-22,0 0,0 0,0 0,0 0,0 0,0 1,0-1,21-21,0-21,0-1,22 1,-22 0,0 0,0 21,-21-21,21 21,0 0,-21-21,22 21,-22-21,21 21,-21-22,21 22,0 0,0-21,1 21,-22-21,21 21,-21-21,21 21,0 0,-21-21,21 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41.88482" units="1/cm"/>
          <inkml:channelProperty channel="Y" name="resolution" value="42.05608" units="1/cm"/>
        </inkml:channelProperties>
      </inkml:inkSource>
      <inkml:timestamp xml:id="ts0" timeString="2020-08-13T16:26:34.99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868 0,'0'21,"0"22,-21-22,21 42,-21-42,21 0,0 1,-21-22,21 21,0 0,0 0,-21 0,21 1,0-1</inkml:trace>
  <inkml:trace contextRef="#ctx0" brushRef="#br0" timeOffset="1484">656 127,'191'42,"84"64,-211-63,-22-43,-21 21,0 0,1-21,-22 21,21-21,-21 21</inkml:trace>
  <inkml:trace contextRef="#ctx0" brushRef="#br0" timeOffset="4355">635 910,'-21'21,"-21"0,21 43,-22-43,22 0,0 22,0-43,0 42,-1-21,-20 21,21 1,-21-1,21-21,-1 1,22-1,-21-21,21 21,-21-21,0 0,21 21,-21 0,-22 21,22-20,-21-1,42 0,-21 0,0-21,-1 21</inkml:trace>
  <inkml:trace contextRef="#ctx0" brushRef="#br0" timeOffset="6180">233 847,'21'0,"22"42,-1-42,-21 0,0 21,-21 0,43-21,-22 0,0 0,-21 21,21-21,0 0,1 0,-1 0,0 22,0-22,0 0,0 0,0 0,1 0,-22 21,42-21,-21 0,22 21,-22-21,0 21,0-21,0 0,0 0,0 21,1-21,-22 22,0-1,0 0,-22 21,22 0,-42 1,21-22,21 43,-21-64,21 21,0 0,-21 0,0 0,21 0,0 0,-22-21,22 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41.88482" units="1/cm"/>
          <inkml:channelProperty channel="Y" name="resolution" value="42.05608" units="1/cm"/>
        </inkml:channelProperties>
      </inkml:inkSource>
      <inkml:timestamp xml:id="ts0" timeString="2020-08-13T16:27:07.31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1333 1189,'21'0,"22"0,-22-21,0 21,22 0,-22-21,0 0,0 21,0 0,0 0,0-22,1 22,-1 0,0 0,0 0,-21-21,21 21,1 0,-1-21,0 21,0 0,0-21,21 21,-20-21,-1 21,21 0,-21-22,1 22,-1-21,0 21,0 0,0 0,0-21,0 21,1 0,-1 0,0 0,-21-21,21 21,22-21,-22 21,0 0,0 0,0 0,0 0,0-21,1 21,-1 0,0 0,0 0,0 0,1 0,-1-21,0 21,21 0,-42-22,42 22,-42-21,22 21,-1 0,0 0,0 0,0 0</inkml:trace>
  <inkml:trace contextRef="#ctx0" brushRef="#br0" timeOffset="1885">2349 660,'64'0,"63"21,-64 0,1 0,-43 0,43-21,-64 22,21-22,-21 21,21-21,0 0,-21 21,21-21,-21 21,0 0,0 1,0-1,0 0,0 0,-21 0,0 85,-191 275,85-64,85-232,42-42,-21-22,21 0,0 0,-22-21</inkml:trace>
  <inkml:trace contextRef="#ctx0" brushRef="#br0" timeOffset="5069">148 872,'0'-43,"0"1,0-22,0 22,0 21,0 0,21-22,-21 22,0 0,0 0,0-22,0 22,0 0,0 0,0 0,-21 21,21-21,-21 21,0-21,-1 21,1 0,0 0,0 21,21 0,-21 0,21 0,0 0,0 0,0 1,0 20,0-21,0 0,0 1,0 20,0-21,21 0,-21 21,0-20,21-1,0 21,-21-21,21 22,1-22,-22 0,21 0,0 0,-21 0,0 1,42-1,-42 0,22-21,-1 21,0-21,-21 21,21 1,0-22,0 0,-21 21,21-21,1 0,-1 0,0-21,0-1,-21 1,0 0,21 0,-21 0,0-1,0 1,0 0,0 0,0 0,0 42,0 0,0 0,22 0,-22 1,21-22,-21 21,0 0,21-21,0 0,-21 21,21-21,-21 21,21-21,0 0,1 0,-1 0,0 0,0 0,0 0,1 0,-1-21,-21 0,0 0,0 0,0-1,0 1,-21 0,-1 0,1 0,0 21,0 0,21-21,-21 21,-1 0,1 0,0 0,0 0,0 0,0 0,21 21,-21-21,21 21,0 0,0 0,0 0,21-21,0 0,0 0,-21 22,21-22,0 0,0 0,1 21,-1-21,0 0,0 0,-21 21,21-21,1 0,-1 0,0 0,-21-21,21 21,-21-21,0-1,21 22,-21-21,0 0,0 42,0 0,0 1,21-1,0 0,1 0,-1 0,0-21,0 22,0-22,-21 21,22-21,-1 0,0 0,-21-21,0-22,0 22,21 0,-21 0,0-1,0 1,0 0,0 0,0 0,0 0,0 0,-21-1,21-20,-21 21,21-22,-21-20,-1 42,22-21,-21 20,0-20,21 21,-21 0,0 21,21-22,-22 22,1 0,0 0,21 22,0-1,0 0,0 0,0 0,21 1,0-1,1 21,-1 0,-21-21,21 22,0-43,-21 21,21 0,22 22,-43-22,21-21,-21 21,21 0,0-21,-21 21,21-21,-21 21,21-21,1 21,-1-21,-21 22,21-22,0 0,-21 21,21-21,1 0,-1 0,0 0,0 0,0-21,-21-1,21 1,-21 0,0 0,0 0,-21 0,21 0,-21 21,21-22,-21 22,0 0,0 0,-1 0,1 0,0 0,21 22,-21-22,21 21,-21-21,21 21,0 0,0 0,0 0,21 0,-21 1,21-22,-21 21,21-21,-21 21,21-21,1 0,-1 0,0 0,0 0,0-21,0 21,-21-21,21-1,1 1,-1 0,0 21,-21-21,0 0,21 21,-21-21,21 0,-21-1,22 1,-22 0,21 21,-21-21,0-22,21 43,-21-21,0 0,0 0,0 0,0 0,0 0,0-1,0 1,0 0,0 0,-21 21,0 0,-1 0,1 0,0 0,21 21,-21-21,21 21,0 0,0 1,0-1,21-21,-21 21,21-21,-21 21,43 0,-43 0,21-21,-21 21,21-21,-21 22,21-22,0 0,0 0,0 0,1 0,-1-22,-21-20,21 0,0-43,0 22,-21-1,0 1,0 20,0 1,0 21,0-22,0 1,0 21,-21-21,21 21,0-1,-21 1,21 0,-21 21,21-21,-21 21,21-21,-22 21,1 0,0 0,0 0,0 0,21 21,0 0,0 0,0 0,0 1,21-1,-21 0,21 0,0 0,-21 0,21 0,-21 1,22-1,-1 0,-21 0,21-21,-21 21,21 1,-21-1,21-21,1 42,-1-21,0 0,-21 0,21 1,0-22,-21 21,21 0,0 0,-21 0,22-21,-1 22,0-22,0 0,0 0,1 0,-1 0,-21-22,0 1</inkml:trace>
  <inkml:trace contextRef="#ctx0" brushRef="#br0" timeOffset="13957">2095 364,'0'-43,"0"22,0 0,0 0,0-1,0 1,0 0,0 0,0 0,0 0,21 21,-21 21,0 0,22 0,-1 0,-21 0,42 22,-42-22,21 0,1 22,-22-22,21-21,-21 21,0 0,0 0,21-21,-21 21,21 0,-21 1,0-1,21-21,-21 21,21 0,-21 0,21 1,1-22,-22 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45E16A2-AD2A-415B-B1D7-139A194DAB9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89D6225-A003-4DAC-9F7E-83396425DFA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9B4A0D-66E6-4ADF-A4C8-9F0D1202A74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67D9A7-5496-44B0-AAF2-5D25DF4C2E0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9F18F7-E98A-44EE-9226-C1357707E30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B214DEB-4408-4EB4-956C-C6482A08BDB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CAEA63-1DC5-4415-9B51-383E8F8871F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A80DBB-0D3A-4158-8D76-7FE7D5919B5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A0A8FC6-6280-4A36-887F-595AA793EF9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CBF562-2E06-4FB9-BECC-ABE096FF256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C9580AE-EF30-4871-9041-3060A6B1A07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265220-28E8-46F4-AD12-E9BD4DA7196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211992-5DAF-47E6-9EF1-C2384E2E1BF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17.png"/><Relationship Id="rId4" Type="http://schemas.openxmlformats.org/officeDocument/2006/relationships/customXml" Target="../ink/ink9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2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30.png"/><Relationship Id="rId4" Type="http://schemas.openxmlformats.org/officeDocument/2006/relationships/customXml" Target="../ink/ink6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98880"/>
            <a:ext cx="639324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D9828CC9-058C-421F-9C0C-4D64A9CC01F7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1"/>
          <p:cNvPicPr/>
          <p:nvPr/>
        </p:nvPicPr>
        <p:blipFill>
          <a:blip r:embed="rId3"/>
          <a:stretch/>
        </p:blipFill>
        <p:spPr>
          <a:xfrm>
            <a:off x="641160" y="182880"/>
            <a:ext cx="10696680" cy="606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98880"/>
            <a:ext cx="949392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SVM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0CFAA918-B1C9-4523-AF4A-A4E082179CC3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Рисунок 124"/>
          <p:cNvPicPr/>
          <p:nvPr/>
        </p:nvPicPr>
        <p:blipFill>
          <a:blip r:embed="rId3"/>
          <a:stretch/>
        </p:blipFill>
        <p:spPr>
          <a:xfrm>
            <a:off x="1737360" y="1372320"/>
            <a:ext cx="8871480" cy="50403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7100" y="2590800"/>
              <a:ext cx="1020763" cy="701675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0637" y="2584330"/>
                <a:ext cx="1032971" cy="713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2375" y="1965325"/>
              <a:ext cx="884238" cy="617538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5894" y="1958844"/>
                <a:ext cx="896479" cy="629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1238" y="2103438"/>
              <a:ext cx="190500" cy="282575"/>
            </p14:xfrm>
          </p:contentPart>
        </mc:Choice>
        <mc:Fallback xmlns=""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54768" y="2097048"/>
                <a:ext cx="202721" cy="2946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98880"/>
            <a:ext cx="949392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SVM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EE6D100F-3086-446A-B243-AC52607F4914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Рисунок 131"/>
          <p:cNvPicPr/>
          <p:nvPr/>
        </p:nvPicPr>
        <p:blipFill>
          <a:blip r:embed="rId3"/>
          <a:stretch/>
        </p:blipFill>
        <p:spPr>
          <a:xfrm>
            <a:off x="2684520" y="1645920"/>
            <a:ext cx="6825240" cy="455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85;p22"/>
          <p:cNvPicPr/>
          <p:nvPr/>
        </p:nvPicPr>
        <p:blipFill>
          <a:blip r:embed="rId3"/>
          <a:stretch/>
        </p:blipFill>
        <p:spPr>
          <a:xfrm>
            <a:off x="5760" y="0"/>
            <a:ext cx="12184560" cy="685620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04800" y="2326320"/>
            <a:ext cx="10986480" cy="17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attention!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38080" y="398880"/>
            <a:ext cx="976824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Bayes Theorem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C2543059-71FE-415D-9909-FF17D14F9896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Рисунок 68"/>
          <p:cNvPicPr/>
          <p:nvPr/>
        </p:nvPicPr>
        <p:blipFill>
          <a:blip r:embed="rId3"/>
          <a:stretch/>
        </p:blipFill>
        <p:spPr>
          <a:xfrm>
            <a:off x="2439720" y="1400760"/>
            <a:ext cx="7070040" cy="50914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E94B94E7-602C-4300-B493-ADC7A194E8A3}"/>
                  </a:ext>
                </a:extLst>
              </p14:cNvPr>
              <p14:cNvContentPartPr/>
              <p14:nvPr/>
            </p14:nvContentPartPr>
            <p14:xfrm>
              <a:off x="9302760" y="1289160"/>
              <a:ext cx="616320" cy="137196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E94B94E7-602C-4300-B493-ADC7A194E8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93400" y="1279800"/>
                <a:ext cx="635040" cy="139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98880"/>
            <a:ext cx="940284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Naive Bayes Classifier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86D99F9B-3E74-413E-ACF7-8EE4582FFFD7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Рисунок 75"/>
          <p:cNvPicPr/>
          <p:nvPr/>
        </p:nvPicPr>
        <p:blipFill>
          <a:blip r:embed="rId3"/>
          <a:stretch/>
        </p:blipFill>
        <p:spPr>
          <a:xfrm>
            <a:off x="2468880" y="1554480"/>
            <a:ext cx="6766560" cy="451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98880"/>
            <a:ext cx="985968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Bayes Theorem in ML = Naive Bayes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6134543B-649D-4065-8439-A3050C249244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3"/>
          <a:stretch/>
        </p:blipFill>
        <p:spPr>
          <a:xfrm>
            <a:off x="2468880" y="1607040"/>
            <a:ext cx="7741440" cy="46108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3963" y="2917825"/>
              <a:ext cx="4176712" cy="2217738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7491" y="2911352"/>
                <a:ext cx="4188937" cy="2229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2075" y="1325563"/>
              <a:ext cx="190500" cy="549275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5617" y="1319080"/>
                <a:ext cx="202698" cy="561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2B38025B-63A2-4DF2-BF0C-002E69F0EF43}"/>
                  </a:ext>
                </a:extLst>
              </p14:cNvPr>
              <p14:cNvContentPartPr/>
              <p14:nvPr/>
            </p14:nvContentPartPr>
            <p14:xfrm>
              <a:off x="5467320" y="3994200"/>
              <a:ext cx="628920" cy="60984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2B38025B-63A2-4DF2-BF0C-002E69F0E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7960" y="3984840"/>
                <a:ext cx="647640" cy="62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98880"/>
            <a:ext cx="949392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Vector Machine(SVM)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8E50753C-4E1A-4CD0-AFC8-DDE24F82FBFD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Рисунок 89"/>
          <p:cNvPicPr/>
          <p:nvPr/>
        </p:nvPicPr>
        <p:blipFill>
          <a:blip r:embed="rId3"/>
          <a:stretch/>
        </p:blipFill>
        <p:spPr>
          <a:xfrm>
            <a:off x="1351800" y="1452240"/>
            <a:ext cx="8798040" cy="5040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66421EFC-7537-414A-AFA1-E64987E669E7}"/>
                  </a:ext>
                </a:extLst>
              </p14:cNvPr>
              <p14:cNvContentPartPr/>
              <p14:nvPr/>
            </p14:nvContentPartPr>
            <p14:xfrm>
              <a:off x="3073320" y="1809720"/>
              <a:ext cx="5302800" cy="414072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66421EFC-7537-414A-AFA1-E64987E669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3960" y="1800360"/>
                <a:ext cx="5321520" cy="415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98880"/>
            <a:ext cx="949392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Vector Machine(SVM)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EF7DED15-966E-479A-B6C3-BD46632BDD6F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Рисунок 96"/>
          <p:cNvPicPr/>
          <p:nvPr/>
        </p:nvPicPr>
        <p:blipFill>
          <a:blip r:embed="rId3"/>
          <a:stretch/>
        </p:blipFill>
        <p:spPr>
          <a:xfrm>
            <a:off x="1564200" y="1391040"/>
            <a:ext cx="8951400" cy="502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98880"/>
            <a:ext cx="949392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Vector Machine(SVM)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AA4CC291-0967-4EAF-991B-61598B5218B3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Рисунок 103"/>
          <p:cNvPicPr/>
          <p:nvPr/>
        </p:nvPicPr>
        <p:blipFill>
          <a:blip r:embed="rId3"/>
          <a:stretch/>
        </p:blipFill>
        <p:spPr>
          <a:xfrm>
            <a:off x="1523160" y="1616040"/>
            <a:ext cx="8718120" cy="489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98880"/>
            <a:ext cx="949392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Vector Machine(SVM)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B1206549-F42B-4913-9DBE-4EC5575EA71D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Рисунок 110"/>
          <p:cNvPicPr/>
          <p:nvPr/>
        </p:nvPicPr>
        <p:blipFill>
          <a:blip r:embed="rId3"/>
          <a:stretch/>
        </p:blipFill>
        <p:spPr>
          <a:xfrm>
            <a:off x="1523160" y="1470600"/>
            <a:ext cx="8809560" cy="49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98880"/>
            <a:ext cx="9493920" cy="8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SVM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405640" y="6412680"/>
            <a:ext cx="311508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1110320" y="6363000"/>
            <a:ext cx="4514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72888C79-CACB-4DCE-96C6-B7009F80A609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925560" y="1336680"/>
            <a:ext cx="10409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10995480" y="6412680"/>
            <a:ext cx="271440" cy="3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3"/>
          <a:stretch/>
        </p:blipFill>
        <p:spPr>
          <a:xfrm>
            <a:off x="1998720" y="1463040"/>
            <a:ext cx="8334000" cy="467532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4725" y="2606675"/>
              <a:ext cx="153988" cy="168275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8188" y="2600189"/>
                <a:ext cx="166336" cy="180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4725" y="1844675"/>
              <a:ext cx="260350" cy="433388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8216" y="1838217"/>
                <a:ext cx="272644" cy="445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53200" y="4525963"/>
              <a:ext cx="473075" cy="565150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6734" y="4519471"/>
                <a:ext cx="485288" cy="5774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171</Words>
  <Application>Microsoft Office PowerPoint</Application>
  <PresentationFormat>Widescreen</PresentationFormat>
  <Paragraphs>59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Учетная запись Майкрософт</dc:creator>
  <dc:description/>
  <cp:lastModifiedBy>Ulviyya Jafarli</cp:lastModifiedBy>
  <cp:revision>50</cp:revision>
  <dcterms:created xsi:type="dcterms:W3CDTF">2020-04-03T10:49:04Z</dcterms:created>
  <dcterms:modified xsi:type="dcterms:W3CDTF">2022-06-29T14:30:45Z</dcterms:modified>
  <dc:language>en-US</dc:language>
</cp:coreProperties>
</file>