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9" r:id="rId6"/>
    <p:sldId id="260" r:id="rId7"/>
    <p:sldId id="261" r:id="rId8"/>
    <p:sldId id="262" r:id="rId9"/>
    <p:sldId id="263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2" autoAdjust="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92402E-D48E-4A20-9102-455829196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95F473-4B00-496B-B453-6451BF799B09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az-Latn-AZ" sz="2800" dirty="0">
              <a:solidFill>
                <a:schemeClr val="bg1"/>
              </a:solidFill>
            </a:rPr>
            <a:t>Ümumi Descriptive analiz</a:t>
          </a:r>
          <a:endParaRPr lang="en-US" sz="2800" dirty="0">
            <a:solidFill>
              <a:schemeClr val="bg1"/>
            </a:solidFill>
          </a:endParaRPr>
        </a:p>
      </dgm:t>
    </dgm:pt>
    <dgm:pt modelId="{9C1152B7-4D34-4CA0-9DDC-F21FD4AEAD28}" type="parTrans" cxnId="{5982C12B-3881-4E5F-910B-CA265FD5E102}">
      <dgm:prSet/>
      <dgm:spPr/>
      <dgm:t>
        <a:bodyPr/>
        <a:lstStyle/>
        <a:p>
          <a:endParaRPr lang="en-US" sz="2800"/>
        </a:p>
      </dgm:t>
    </dgm:pt>
    <dgm:pt modelId="{169C7AF9-916F-47C4-A9C3-3ACADEA4D272}" type="sibTrans" cxnId="{5982C12B-3881-4E5F-910B-CA265FD5E102}">
      <dgm:prSet/>
      <dgm:spPr/>
      <dgm:t>
        <a:bodyPr/>
        <a:lstStyle/>
        <a:p>
          <a:endParaRPr lang="en-US" sz="2800"/>
        </a:p>
      </dgm:t>
    </dgm:pt>
    <dgm:pt modelId="{ED7BFBCA-85AB-470A-B757-1414C645E6DE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az-Latn-AZ" sz="2800" dirty="0">
              <a:solidFill>
                <a:schemeClr val="bg1"/>
              </a:solidFill>
            </a:rPr>
            <a:t>Mobil Telefonlarin qiymet aralığı</a:t>
          </a:r>
          <a:endParaRPr lang="en-US" sz="2800" dirty="0">
            <a:solidFill>
              <a:schemeClr val="bg1"/>
            </a:solidFill>
          </a:endParaRPr>
        </a:p>
      </dgm:t>
    </dgm:pt>
    <dgm:pt modelId="{B49CC6F4-1BCE-47E4-B510-CFFABFF8574B}" type="parTrans" cxnId="{CADA49E7-D7E4-4B04-9DDF-B5A55F3314AF}">
      <dgm:prSet/>
      <dgm:spPr/>
      <dgm:t>
        <a:bodyPr/>
        <a:lstStyle/>
        <a:p>
          <a:endParaRPr lang="en-US" sz="2800"/>
        </a:p>
      </dgm:t>
    </dgm:pt>
    <dgm:pt modelId="{C0C02030-8E95-4FBF-B65E-3B9A5576FA0F}" type="sibTrans" cxnId="{CADA49E7-D7E4-4B04-9DDF-B5A55F3314AF}">
      <dgm:prSet/>
      <dgm:spPr/>
      <dgm:t>
        <a:bodyPr/>
        <a:lstStyle/>
        <a:p>
          <a:endParaRPr lang="en-US" sz="2800"/>
        </a:p>
      </dgm:t>
    </dgm:pt>
    <dgm:pt modelId="{2904A716-59B7-4104-AC29-2F533F57D625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az-Latn-AZ" sz="2800" dirty="0">
              <a:solidFill>
                <a:schemeClr val="bg1"/>
              </a:solidFill>
            </a:rPr>
            <a:t>Regression predicsion</a:t>
          </a:r>
          <a:r>
            <a:rPr lang="en-US" sz="2800" dirty="0">
              <a:solidFill>
                <a:schemeClr val="bg1"/>
              </a:solidFill>
            </a:rPr>
            <a:t>,</a:t>
          </a:r>
          <a:r>
            <a:rPr lang="az-Latn-AZ" sz="2800" dirty="0">
              <a:solidFill>
                <a:schemeClr val="bg1"/>
              </a:solidFill>
            </a:rPr>
            <a:t>classification</a:t>
          </a:r>
          <a:endParaRPr lang="en-US" sz="2800" dirty="0">
            <a:solidFill>
              <a:schemeClr val="bg1"/>
            </a:solidFill>
          </a:endParaRPr>
        </a:p>
      </dgm:t>
    </dgm:pt>
    <dgm:pt modelId="{9B32CB96-1CE6-4CA6-98D9-C2203F6FCB19}" type="parTrans" cxnId="{769AC2E0-480D-41AB-BE4C-F01603F65A64}">
      <dgm:prSet/>
      <dgm:spPr/>
      <dgm:t>
        <a:bodyPr/>
        <a:lstStyle/>
        <a:p>
          <a:endParaRPr lang="en-US" sz="2800"/>
        </a:p>
      </dgm:t>
    </dgm:pt>
    <dgm:pt modelId="{14A70495-26CC-4CC9-BF87-1FC52EE50B35}" type="sibTrans" cxnId="{769AC2E0-480D-41AB-BE4C-F01603F65A64}">
      <dgm:prSet/>
      <dgm:spPr/>
      <dgm:t>
        <a:bodyPr/>
        <a:lstStyle/>
        <a:p>
          <a:endParaRPr lang="en-US" sz="2800"/>
        </a:p>
      </dgm:t>
    </dgm:pt>
    <dgm:pt modelId="{7A49DF98-867D-48FD-8C6A-11619CC54E26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az-Latn-AZ" sz="2800" dirty="0">
              <a:solidFill>
                <a:schemeClr val="tx1"/>
              </a:solidFill>
            </a:rPr>
            <a:t>Mobile Phones </a:t>
          </a:r>
          <a:endParaRPr lang="en-US" sz="2800" dirty="0">
            <a:solidFill>
              <a:schemeClr val="tx1"/>
            </a:solidFill>
          </a:endParaRPr>
        </a:p>
      </dgm:t>
    </dgm:pt>
    <dgm:pt modelId="{C8FD5B74-EA17-4780-8EAB-5CC8C9F831ED}" type="sibTrans" cxnId="{1514D9C3-0364-4D35-B599-B493CBB9F80D}">
      <dgm:prSet/>
      <dgm:spPr/>
      <dgm:t>
        <a:bodyPr/>
        <a:lstStyle/>
        <a:p>
          <a:endParaRPr lang="en-US" sz="2800"/>
        </a:p>
      </dgm:t>
    </dgm:pt>
    <dgm:pt modelId="{68E16295-5968-427D-8FEC-140904115879}" type="parTrans" cxnId="{1514D9C3-0364-4D35-B599-B493CBB9F80D}">
      <dgm:prSet/>
      <dgm:spPr/>
      <dgm:t>
        <a:bodyPr/>
        <a:lstStyle/>
        <a:p>
          <a:endParaRPr lang="en-US" sz="2800"/>
        </a:p>
      </dgm:t>
    </dgm:pt>
    <dgm:pt modelId="{48838873-4431-4954-9171-1238775AC576}" type="pres">
      <dgm:prSet presAssocID="{B192402E-D48E-4A20-9102-455829196172}" presName="linear" presStyleCnt="0">
        <dgm:presLayoutVars>
          <dgm:dir/>
          <dgm:animLvl val="lvl"/>
          <dgm:resizeHandles val="exact"/>
        </dgm:presLayoutVars>
      </dgm:prSet>
      <dgm:spPr/>
    </dgm:pt>
    <dgm:pt modelId="{ADA60600-5F4A-49C6-91D8-2B4F4EF7F0C5}" type="pres">
      <dgm:prSet presAssocID="{7A49DF98-867D-48FD-8C6A-11619CC54E26}" presName="parentLin" presStyleCnt="0"/>
      <dgm:spPr/>
    </dgm:pt>
    <dgm:pt modelId="{47D332B7-C90F-4055-8376-68DED81340C7}" type="pres">
      <dgm:prSet presAssocID="{7A49DF98-867D-48FD-8C6A-11619CC54E26}" presName="parentLeftMargin" presStyleLbl="node1" presStyleIdx="0" presStyleCnt="1"/>
      <dgm:spPr/>
    </dgm:pt>
    <dgm:pt modelId="{8EFCDC49-2431-44A7-9E88-01190BAF5B19}" type="pres">
      <dgm:prSet presAssocID="{7A49DF98-867D-48FD-8C6A-11619CC54E26}" presName="parentText" presStyleLbl="node1" presStyleIdx="0" presStyleCnt="1" custScaleY="3348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F95C0667-9363-47DF-A653-E9673BF14A41}" type="pres">
      <dgm:prSet presAssocID="{7A49DF98-867D-48FD-8C6A-11619CC54E26}" presName="negativeSpace" presStyleCnt="0"/>
      <dgm:spPr/>
    </dgm:pt>
    <dgm:pt modelId="{A7174219-EC9E-4267-A04D-B18EE847387A}" type="pres">
      <dgm:prSet presAssocID="{7A49DF98-867D-48FD-8C6A-11619CC54E2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60CC718-1C19-4A58-B25E-4613464E2BCD}" type="presOf" srcId="{B192402E-D48E-4A20-9102-455829196172}" destId="{48838873-4431-4954-9171-1238775AC576}" srcOrd="0" destOrd="0" presId="urn:microsoft.com/office/officeart/2005/8/layout/list1"/>
    <dgm:cxn modelId="{5982C12B-3881-4E5F-910B-CA265FD5E102}" srcId="{7A49DF98-867D-48FD-8C6A-11619CC54E26}" destId="{5395F473-4B00-496B-B453-6451BF799B09}" srcOrd="0" destOrd="0" parTransId="{9C1152B7-4D34-4CA0-9DDC-F21FD4AEAD28}" sibTransId="{169C7AF9-916F-47C4-A9C3-3ACADEA4D272}"/>
    <dgm:cxn modelId="{323B659E-DBBB-459D-BAA9-704ADD5267A5}" type="presOf" srcId="{7A49DF98-867D-48FD-8C6A-11619CC54E26}" destId="{8EFCDC49-2431-44A7-9E88-01190BAF5B19}" srcOrd="1" destOrd="0" presId="urn:microsoft.com/office/officeart/2005/8/layout/list1"/>
    <dgm:cxn modelId="{90F473B2-165C-42F0-BB66-183652D2B743}" type="presOf" srcId="{5395F473-4B00-496B-B453-6451BF799B09}" destId="{A7174219-EC9E-4267-A04D-B18EE847387A}" srcOrd="0" destOrd="0" presId="urn:microsoft.com/office/officeart/2005/8/layout/list1"/>
    <dgm:cxn modelId="{1514D9C3-0364-4D35-B599-B493CBB9F80D}" srcId="{B192402E-D48E-4A20-9102-455829196172}" destId="{7A49DF98-867D-48FD-8C6A-11619CC54E26}" srcOrd="0" destOrd="0" parTransId="{68E16295-5968-427D-8FEC-140904115879}" sibTransId="{C8FD5B74-EA17-4780-8EAB-5CC8C9F831ED}"/>
    <dgm:cxn modelId="{1EC855D4-9949-4C99-AE73-64CD4259AB6C}" type="presOf" srcId="{2904A716-59B7-4104-AC29-2F533F57D625}" destId="{A7174219-EC9E-4267-A04D-B18EE847387A}" srcOrd="0" destOrd="2" presId="urn:microsoft.com/office/officeart/2005/8/layout/list1"/>
    <dgm:cxn modelId="{769AC2E0-480D-41AB-BE4C-F01603F65A64}" srcId="{7A49DF98-867D-48FD-8C6A-11619CC54E26}" destId="{2904A716-59B7-4104-AC29-2F533F57D625}" srcOrd="2" destOrd="0" parTransId="{9B32CB96-1CE6-4CA6-98D9-C2203F6FCB19}" sibTransId="{14A70495-26CC-4CC9-BF87-1FC52EE50B35}"/>
    <dgm:cxn modelId="{DF88DBE6-53D6-489E-9FE7-EDD2A1456E39}" type="presOf" srcId="{ED7BFBCA-85AB-470A-B757-1414C645E6DE}" destId="{A7174219-EC9E-4267-A04D-B18EE847387A}" srcOrd="0" destOrd="1" presId="urn:microsoft.com/office/officeart/2005/8/layout/list1"/>
    <dgm:cxn modelId="{CADA49E7-D7E4-4B04-9DDF-B5A55F3314AF}" srcId="{7A49DF98-867D-48FD-8C6A-11619CC54E26}" destId="{ED7BFBCA-85AB-470A-B757-1414C645E6DE}" srcOrd="1" destOrd="0" parTransId="{B49CC6F4-1BCE-47E4-B510-CFFABFF8574B}" sibTransId="{C0C02030-8E95-4FBF-B65E-3B9A5576FA0F}"/>
    <dgm:cxn modelId="{50E4AAED-ECDC-4575-BA45-A3C06AC70654}" type="presOf" srcId="{7A49DF98-867D-48FD-8C6A-11619CC54E26}" destId="{47D332B7-C90F-4055-8376-68DED81340C7}" srcOrd="0" destOrd="0" presId="urn:microsoft.com/office/officeart/2005/8/layout/list1"/>
    <dgm:cxn modelId="{D78A3A74-3735-46A5-AE53-D5DBFCE60B3C}" type="presParOf" srcId="{48838873-4431-4954-9171-1238775AC576}" destId="{ADA60600-5F4A-49C6-91D8-2B4F4EF7F0C5}" srcOrd="0" destOrd="0" presId="urn:microsoft.com/office/officeart/2005/8/layout/list1"/>
    <dgm:cxn modelId="{0BA1AE4E-38D2-4A37-B0B8-E3322BED4927}" type="presParOf" srcId="{ADA60600-5F4A-49C6-91D8-2B4F4EF7F0C5}" destId="{47D332B7-C90F-4055-8376-68DED81340C7}" srcOrd="0" destOrd="0" presId="urn:microsoft.com/office/officeart/2005/8/layout/list1"/>
    <dgm:cxn modelId="{D5C3BD72-4785-4C45-A8D6-1E2106C5A127}" type="presParOf" srcId="{ADA60600-5F4A-49C6-91D8-2B4F4EF7F0C5}" destId="{8EFCDC49-2431-44A7-9E88-01190BAF5B19}" srcOrd="1" destOrd="0" presId="urn:microsoft.com/office/officeart/2005/8/layout/list1"/>
    <dgm:cxn modelId="{0EF623F6-C99C-4198-8F44-98A4197C3E57}" type="presParOf" srcId="{48838873-4431-4954-9171-1238775AC576}" destId="{F95C0667-9363-47DF-A653-E9673BF14A41}" srcOrd="1" destOrd="0" presId="urn:microsoft.com/office/officeart/2005/8/layout/list1"/>
    <dgm:cxn modelId="{FC6441F3-3646-434B-8813-D41E2442279A}" type="presParOf" srcId="{48838873-4431-4954-9171-1238775AC576}" destId="{A7174219-EC9E-4267-A04D-B18EE847387A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0ECF89-2783-4E78-A209-A16EF114A1AA}" type="doc">
      <dgm:prSet loTypeId="urn:microsoft.com/office/officeart/2016/7/layout/LinProcess3" loCatId="list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2A3EC29-44BC-4E51-92DE-E27BF9CD4489}">
      <dgm:prSet custT="1"/>
      <dgm:spPr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256199" tIns="330200" rIns="256199" bIns="330200" numCol="1" spcCol="1270" anchor="t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z-Latn-AZ" sz="20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z-Latn-AZ" sz="20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z-Latn-AZ" sz="20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z-Latn-AZ" sz="20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z-Latn-AZ" sz="20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z-Latn-AZ" sz="20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2800" kern="1200" noProof="1">
              <a:solidFill>
                <a:srgbClr val="FFFFFF"/>
              </a:solidFill>
              <a:latin typeface="Calibri"/>
              <a:ea typeface="+mn-ea"/>
              <a:cs typeface="+mn-cs"/>
            </a:rPr>
            <a:t>                                 </a:t>
          </a:r>
          <a:r>
            <a:rPr lang="en-US" sz="2800" kern="1200" noProof="1">
              <a:solidFill>
                <a:srgbClr val="FFFFFF"/>
              </a:solidFill>
              <a:latin typeface="Calibri"/>
              <a:ea typeface="+mn-ea"/>
              <a:cs typeface="+mn-cs"/>
            </a:rPr>
            <a:t>Meqapikselə görə telefonların sayı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10254594-A53F-49FE-B0F2-BC233EE7109F}" type="sibTrans" cxnId="{B49FD08F-C9D7-4FC0-B446-ED9717719A00}">
      <dgm:prSet/>
      <dgm:spPr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  <dgm:t>
        <a:bodyPr/>
        <a:lstStyle/>
        <a:p>
          <a:endParaRPr lang="en-US" dirty="0"/>
        </a:p>
      </dgm:t>
    </dgm:pt>
    <dgm:pt modelId="{CE6B5045-A42D-4562-9588-2342D0E47934}" type="parTrans" cxnId="{B49FD08F-C9D7-4FC0-B446-ED9717719A00}">
      <dgm:prSet/>
      <dgm:spPr/>
      <dgm:t>
        <a:bodyPr/>
        <a:lstStyle/>
        <a:p>
          <a:endParaRPr lang="en-US"/>
        </a:p>
      </dgm:t>
    </dgm:pt>
    <dgm:pt modelId="{ACE795D8-4182-4DF1-B098-DD0AD48044C8}" type="pres">
      <dgm:prSet presAssocID="{BB0ECF89-2783-4E78-A209-A16EF114A1AA}" presName="Name0" presStyleCnt="0">
        <dgm:presLayoutVars>
          <dgm:animLvl val="lvl"/>
          <dgm:resizeHandles val="exact"/>
        </dgm:presLayoutVars>
      </dgm:prSet>
      <dgm:spPr/>
    </dgm:pt>
    <dgm:pt modelId="{F4C4AEC7-6D64-4C71-ADC5-0F5CC45360C6}" type="pres">
      <dgm:prSet presAssocID="{C2A3EC29-44BC-4E51-92DE-E27BF9CD4489}" presName="compositeNode" presStyleCnt="0">
        <dgm:presLayoutVars>
          <dgm:bulletEnabled val="1"/>
        </dgm:presLayoutVars>
      </dgm:prSet>
      <dgm:spPr/>
    </dgm:pt>
    <dgm:pt modelId="{3AF3868F-681F-4EF9-8B83-F3B0F354A4C4}" type="pres">
      <dgm:prSet presAssocID="{C2A3EC29-44BC-4E51-92DE-E27BF9CD4489}" presName="bgRect" presStyleLbl="bgAccFollowNode1" presStyleIdx="0" presStyleCnt="1" custLinFactNeighborX="-7971" custLinFactNeighborY="-22797"/>
      <dgm:spPr>
        <a:xfrm>
          <a:off x="7229475" y="0"/>
          <a:ext cx="3286125" cy="4351338"/>
        </a:xfrm>
        <a:prstGeom prst="rect">
          <a:avLst/>
        </a:prstGeom>
      </dgm:spPr>
    </dgm:pt>
    <dgm:pt modelId="{9718E67E-2C8C-4093-AB5F-E3BEFAAEA31B}" type="pres">
      <dgm:prSet presAssocID="{10254594-A53F-49FE-B0F2-BC233EE7109F}" presName="sibTransNodeCircle" presStyleLbl="alignNode1" presStyleIdx="0" presStyleCnt="2" custFlipVert="1" custScaleX="2917" custScaleY="22274" custLinFactX="565" custLinFactNeighborX="100000" custLinFactNeighborY="-83547">
        <dgm:presLayoutVars>
          <dgm:chMax val="0"/>
          <dgm:bulletEnabled/>
        </dgm:presLayoutVars>
      </dgm:prSet>
      <dgm:spPr>
        <a:xfrm>
          <a:off x="8219836" y="435133"/>
          <a:ext cx="1305401" cy="1305401"/>
        </a:xfrm>
        <a:prstGeom prst="rect">
          <a:avLst/>
        </a:prstGeom>
      </dgm:spPr>
    </dgm:pt>
    <dgm:pt modelId="{13CAC05E-7817-4F00-94BF-9DC0F20DF1D8}" type="pres">
      <dgm:prSet presAssocID="{C2A3EC29-44BC-4E51-92DE-E27BF9CD4489}" presName="bottomLine" presStyleLbl="alignNode1" presStyleIdx="1" presStyleCnt="2">
        <dgm:presLayoutVars/>
      </dgm:prSet>
      <dgm:spPr/>
    </dgm:pt>
    <dgm:pt modelId="{90A7E684-CAA3-435E-B654-85F1BA7D2B87}" type="pres">
      <dgm:prSet presAssocID="{C2A3EC29-44BC-4E51-92DE-E27BF9CD4489}" presName="nodeText" presStyleLbl="bgAccFollowNode1" presStyleIdx="0" presStyleCnt="1">
        <dgm:presLayoutVars>
          <dgm:bulletEnabled val="1"/>
        </dgm:presLayoutVars>
      </dgm:prSet>
      <dgm:spPr/>
    </dgm:pt>
  </dgm:ptLst>
  <dgm:cxnLst>
    <dgm:cxn modelId="{2229DB1B-DE4F-469E-8FA0-07BEC5B5F9D6}" type="presOf" srcId="{10254594-A53F-49FE-B0F2-BC233EE7109F}" destId="{9718E67E-2C8C-4093-AB5F-E3BEFAAEA31B}" srcOrd="0" destOrd="0" presId="urn:microsoft.com/office/officeart/2016/7/layout/LinProcess3"/>
    <dgm:cxn modelId="{0C140A6B-1B4A-4553-81FF-5591D9487696}" type="presOf" srcId="{C2A3EC29-44BC-4E51-92DE-E27BF9CD4489}" destId="{3AF3868F-681F-4EF9-8B83-F3B0F354A4C4}" srcOrd="0" destOrd="0" presId="urn:microsoft.com/office/officeart/2016/7/layout/LinProcess3"/>
    <dgm:cxn modelId="{B49FD08F-C9D7-4FC0-B446-ED9717719A00}" srcId="{BB0ECF89-2783-4E78-A209-A16EF114A1AA}" destId="{C2A3EC29-44BC-4E51-92DE-E27BF9CD4489}" srcOrd="0" destOrd="0" parTransId="{CE6B5045-A42D-4562-9588-2342D0E47934}" sibTransId="{10254594-A53F-49FE-B0F2-BC233EE7109F}"/>
    <dgm:cxn modelId="{469CA3A1-2EC0-458C-B828-8121A2D4750A}" type="presOf" srcId="{BB0ECF89-2783-4E78-A209-A16EF114A1AA}" destId="{ACE795D8-4182-4DF1-B098-DD0AD48044C8}" srcOrd="0" destOrd="0" presId="urn:microsoft.com/office/officeart/2016/7/layout/LinProcess3"/>
    <dgm:cxn modelId="{C8A4ECC3-0B95-497F-8D57-1124DFD9842C}" type="presOf" srcId="{C2A3EC29-44BC-4E51-92DE-E27BF9CD4489}" destId="{90A7E684-CAA3-435E-B654-85F1BA7D2B87}" srcOrd="1" destOrd="0" presId="urn:microsoft.com/office/officeart/2016/7/layout/LinProcess3"/>
    <dgm:cxn modelId="{1694C3CA-CE7E-4D7A-B769-94D0C473B6D9}" type="presParOf" srcId="{ACE795D8-4182-4DF1-B098-DD0AD48044C8}" destId="{F4C4AEC7-6D64-4C71-ADC5-0F5CC45360C6}" srcOrd="0" destOrd="0" presId="urn:microsoft.com/office/officeart/2016/7/layout/LinProcess3"/>
    <dgm:cxn modelId="{01DA811B-E595-4B26-916D-A5B9420780B1}" type="presParOf" srcId="{F4C4AEC7-6D64-4C71-ADC5-0F5CC45360C6}" destId="{3AF3868F-681F-4EF9-8B83-F3B0F354A4C4}" srcOrd="0" destOrd="0" presId="urn:microsoft.com/office/officeart/2016/7/layout/LinProcess3"/>
    <dgm:cxn modelId="{65C50157-4E89-44E0-ADFE-2CDCD946EC0C}" type="presParOf" srcId="{F4C4AEC7-6D64-4C71-ADC5-0F5CC45360C6}" destId="{9718E67E-2C8C-4093-AB5F-E3BEFAAEA31B}" srcOrd="1" destOrd="0" presId="urn:microsoft.com/office/officeart/2016/7/layout/LinProcess3"/>
    <dgm:cxn modelId="{03312845-43B9-45C8-960A-3A8CADC652DB}" type="presParOf" srcId="{F4C4AEC7-6D64-4C71-ADC5-0F5CC45360C6}" destId="{13CAC05E-7817-4F00-94BF-9DC0F20DF1D8}" srcOrd="2" destOrd="0" presId="urn:microsoft.com/office/officeart/2016/7/layout/LinProcess3"/>
    <dgm:cxn modelId="{D7A81CCE-E542-4242-8542-3C297BE2D6C9}" type="presParOf" srcId="{F4C4AEC7-6D64-4C71-ADC5-0F5CC45360C6}" destId="{90A7E684-CAA3-435E-B654-85F1BA7D2B87}" srcOrd="3" destOrd="0" presId="urn:microsoft.com/office/officeart/2016/7/layout/Lin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2F69A6-0780-49EA-A6A8-3965C12489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0269CC2-8DD6-4402-82F3-18F164A732FF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   </a:t>
          </a:r>
          <a:r>
            <a:rPr lang="en-US" dirty="0" err="1">
              <a:solidFill>
                <a:schemeClr val="bg1"/>
              </a:solidFill>
            </a:rPr>
            <a:t>Batareyanın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gücünü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n_nüvə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ilə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müqayisə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etmək</a:t>
          </a:r>
          <a:endParaRPr lang="en-US" dirty="0">
            <a:solidFill>
              <a:schemeClr val="bg1"/>
            </a:solidFill>
          </a:endParaRPr>
        </a:p>
        <a:p>
          <a:pPr algn="ctr">
            <a:lnSpc>
              <a:spcPct val="100000"/>
            </a:lnSpc>
          </a:pPr>
          <a:endParaRPr lang="en-US" dirty="0">
            <a:solidFill>
              <a:schemeClr val="bg1"/>
            </a:solidFill>
          </a:endParaRPr>
        </a:p>
        <a:p>
          <a:pPr algn="ctr">
            <a:lnSpc>
              <a:spcPct val="100000"/>
            </a:lnSpc>
          </a:pPr>
          <a:r>
            <a:rPr lang="en-US" b="0" i="0" dirty="0" err="1">
              <a:solidFill>
                <a:schemeClr val="bg1"/>
              </a:solidFill>
            </a:rPr>
            <a:t>Burada</a:t>
          </a:r>
          <a:r>
            <a:rPr lang="en-US" b="0" i="0" dirty="0">
              <a:solidFill>
                <a:schemeClr val="bg1"/>
              </a:solidFill>
            </a:rPr>
            <a:t> </a:t>
          </a:r>
          <a:r>
            <a:rPr lang="en-US" b="0" i="0" dirty="0" err="1">
              <a:solidFill>
                <a:schemeClr val="bg1"/>
              </a:solidFill>
            </a:rPr>
            <a:t>batareya</a:t>
          </a:r>
          <a:r>
            <a:rPr lang="en-US" b="0" i="0" dirty="0">
              <a:solidFill>
                <a:schemeClr val="bg1"/>
              </a:solidFill>
            </a:rPr>
            <a:t> </a:t>
          </a:r>
          <a:r>
            <a:rPr lang="en-US" b="0" i="0" dirty="0" err="1">
              <a:solidFill>
                <a:schemeClr val="bg1"/>
              </a:solidFill>
            </a:rPr>
            <a:t>gücü</a:t>
          </a:r>
          <a:r>
            <a:rPr lang="en-US" b="0" i="0" dirty="0">
              <a:solidFill>
                <a:schemeClr val="bg1"/>
              </a:solidFill>
            </a:rPr>
            <a:t> </a:t>
          </a:r>
          <a:r>
            <a:rPr lang="en-US" b="0" i="0" dirty="0" err="1">
              <a:solidFill>
                <a:schemeClr val="bg1"/>
              </a:solidFill>
            </a:rPr>
            <a:t>maksimum</a:t>
          </a:r>
          <a:r>
            <a:rPr lang="en-US" b="0" i="0" dirty="0">
              <a:solidFill>
                <a:schemeClr val="bg1"/>
              </a:solidFill>
            </a:rPr>
            <a:t> 8 </a:t>
          </a:r>
          <a:r>
            <a:rPr lang="en-US" b="0" i="0" dirty="0" err="1">
              <a:solidFill>
                <a:schemeClr val="bg1"/>
              </a:solidFill>
            </a:rPr>
            <a:t>nüvə</a:t>
          </a:r>
          <a:r>
            <a:rPr lang="en-US" b="0" i="0" dirty="0">
              <a:solidFill>
                <a:schemeClr val="bg1"/>
              </a:solidFill>
            </a:rPr>
            <a:t> </a:t>
          </a:r>
          <a:r>
            <a:rPr lang="en-US" b="0" i="0" dirty="0" err="1">
              <a:solidFill>
                <a:schemeClr val="bg1"/>
              </a:solidFill>
            </a:rPr>
            <a:t>ilə</a:t>
          </a:r>
          <a:endParaRPr lang="en-US" dirty="0">
            <a:solidFill>
              <a:schemeClr val="bg1"/>
            </a:solidFill>
          </a:endParaRPr>
        </a:p>
      </dgm:t>
    </dgm:pt>
    <dgm:pt modelId="{4A8A3B18-A3DE-475C-8BF1-FB4B84DDA43B}" type="parTrans" cxnId="{813C1BD6-5A4A-43F4-8BF7-0645F72381AA}">
      <dgm:prSet/>
      <dgm:spPr/>
      <dgm:t>
        <a:bodyPr/>
        <a:lstStyle/>
        <a:p>
          <a:endParaRPr lang="en-US"/>
        </a:p>
      </dgm:t>
    </dgm:pt>
    <dgm:pt modelId="{2DAA2C1D-14F6-4BCA-B047-0B53ADD46F43}" type="sibTrans" cxnId="{813C1BD6-5A4A-43F4-8BF7-0645F72381AA}">
      <dgm:prSet/>
      <dgm:spPr/>
      <dgm:t>
        <a:bodyPr/>
        <a:lstStyle/>
        <a:p>
          <a:endParaRPr lang="en-US"/>
        </a:p>
      </dgm:t>
    </dgm:pt>
    <dgm:pt modelId="{05261D3E-3CC7-4C85-9E09-D67FC777908C}" type="pres">
      <dgm:prSet presAssocID="{162F69A6-0780-49EA-A6A8-3965C12489B2}" presName="root" presStyleCnt="0">
        <dgm:presLayoutVars>
          <dgm:dir/>
          <dgm:resizeHandles val="exact"/>
        </dgm:presLayoutVars>
      </dgm:prSet>
      <dgm:spPr/>
    </dgm:pt>
    <dgm:pt modelId="{25C6FE9B-AED9-47D9-807F-76A517615FC1}" type="pres">
      <dgm:prSet presAssocID="{30269CC2-8DD6-4402-82F3-18F164A732FF}" presName="compNode" presStyleCnt="0"/>
      <dgm:spPr/>
    </dgm:pt>
    <dgm:pt modelId="{99698387-9DF3-4127-A7DE-FCE3F05A3470}" type="pres">
      <dgm:prSet presAssocID="{30269CC2-8DD6-4402-82F3-18F164A732FF}" presName="bgRect" presStyleLbl="bgShp" presStyleIdx="0" presStyleCnt="1" custScaleY="2000000" custLinFactNeighborY="-35419"/>
      <dgm:spPr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</dgm:spPr>
    </dgm:pt>
    <dgm:pt modelId="{B52E1101-E263-4511-8D8F-5A215C912C41}" type="pres">
      <dgm:prSet presAssocID="{30269CC2-8DD6-4402-82F3-18F164A732FF}" presName="iconRect" presStyleLbl="node1" presStyleIdx="0" presStyleCnt="1" custFlipVert="1" custScaleX="31556" custScaleY="11053" custLinFactX="44756" custLinFactY="-100000" custLinFactNeighborX="100000" custLinFactNeighborY="-124682"/>
      <dgm:spPr>
        <a:ln>
          <a:noFill/>
        </a:ln>
      </dgm:spPr>
    </dgm:pt>
    <dgm:pt modelId="{18EFBBAF-BD9F-4030-B8A4-57CCEB350921}" type="pres">
      <dgm:prSet presAssocID="{30269CC2-8DD6-4402-82F3-18F164A732FF}" presName="spaceRect" presStyleCnt="0"/>
      <dgm:spPr/>
    </dgm:pt>
    <dgm:pt modelId="{F113ED77-1650-49A8-987A-A13C2A50CEA5}" type="pres">
      <dgm:prSet presAssocID="{30269CC2-8DD6-4402-82F3-18F164A732FF}" presName="parTx" presStyleLbl="revTx" presStyleIdx="0" presStyleCnt="1" custScaleX="109442" custScaleY="481172">
        <dgm:presLayoutVars>
          <dgm:chMax val="0"/>
          <dgm:chPref val="0"/>
        </dgm:presLayoutVars>
      </dgm:prSet>
      <dgm:spPr/>
    </dgm:pt>
  </dgm:ptLst>
  <dgm:cxnLst>
    <dgm:cxn modelId="{813C1BD6-5A4A-43F4-8BF7-0645F72381AA}" srcId="{162F69A6-0780-49EA-A6A8-3965C12489B2}" destId="{30269CC2-8DD6-4402-82F3-18F164A732FF}" srcOrd="0" destOrd="0" parTransId="{4A8A3B18-A3DE-475C-8BF1-FB4B84DDA43B}" sibTransId="{2DAA2C1D-14F6-4BCA-B047-0B53ADD46F43}"/>
    <dgm:cxn modelId="{7F77D1ED-2343-4635-9FDF-CF5C9D2B3315}" type="presOf" srcId="{162F69A6-0780-49EA-A6A8-3965C12489B2}" destId="{05261D3E-3CC7-4C85-9E09-D67FC777908C}" srcOrd="0" destOrd="0" presId="urn:microsoft.com/office/officeart/2018/2/layout/IconVerticalSolidList"/>
    <dgm:cxn modelId="{175EB5FF-CD0E-4495-8FA8-F19D1233730A}" type="presOf" srcId="{30269CC2-8DD6-4402-82F3-18F164A732FF}" destId="{F113ED77-1650-49A8-987A-A13C2A50CEA5}" srcOrd="0" destOrd="0" presId="urn:microsoft.com/office/officeart/2018/2/layout/IconVerticalSolidList"/>
    <dgm:cxn modelId="{B6784D09-C55E-4568-A257-9A4C076E72A2}" type="presParOf" srcId="{05261D3E-3CC7-4C85-9E09-D67FC777908C}" destId="{25C6FE9B-AED9-47D9-807F-76A517615FC1}" srcOrd="0" destOrd="0" presId="urn:microsoft.com/office/officeart/2018/2/layout/IconVerticalSolidList"/>
    <dgm:cxn modelId="{918FF3CA-876D-40FA-841A-AB5A28A77ED2}" type="presParOf" srcId="{25C6FE9B-AED9-47D9-807F-76A517615FC1}" destId="{99698387-9DF3-4127-A7DE-FCE3F05A3470}" srcOrd="0" destOrd="0" presId="urn:microsoft.com/office/officeart/2018/2/layout/IconVerticalSolidList"/>
    <dgm:cxn modelId="{9E8C0B32-A7B3-460A-83CF-493652F6403A}" type="presParOf" srcId="{25C6FE9B-AED9-47D9-807F-76A517615FC1}" destId="{B52E1101-E263-4511-8D8F-5A215C912C41}" srcOrd="1" destOrd="0" presId="urn:microsoft.com/office/officeart/2018/2/layout/IconVerticalSolidList"/>
    <dgm:cxn modelId="{BF3562AE-51B6-4827-AC2A-02A6C7EE6F5E}" type="presParOf" srcId="{25C6FE9B-AED9-47D9-807F-76A517615FC1}" destId="{18EFBBAF-BD9F-4030-B8A4-57CCEB350921}" srcOrd="2" destOrd="0" presId="urn:microsoft.com/office/officeart/2018/2/layout/IconVerticalSolidList"/>
    <dgm:cxn modelId="{04E3ADEA-CCED-42DB-834F-C02041D4F81B}" type="presParOf" srcId="{25C6FE9B-AED9-47D9-807F-76A517615FC1}" destId="{F113ED77-1650-49A8-987A-A13C2A50CE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74219-EC9E-4267-A04D-B18EE847387A}">
      <dsp:nvSpPr>
        <dsp:cNvPr id="0" name=""/>
        <dsp:cNvSpPr/>
      </dsp:nvSpPr>
      <dsp:spPr>
        <a:xfrm>
          <a:off x="0" y="1354437"/>
          <a:ext cx="6156323" cy="32760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99" tIns="1353820" rIns="47779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az-Latn-AZ" sz="2800" kern="1200" dirty="0">
              <a:solidFill>
                <a:schemeClr val="bg1"/>
              </a:solidFill>
            </a:rPr>
            <a:t>Ümumi Descriptive analiz</a:t>
          </a: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az-Latn-AZ" sz="2800" kern="1200" dirty="0">
              <a:solidFill>
                <a:schemeClr val="bg1"/>
              </a:solidFill>
            </a:rPr>
            <a:t>Mobil Telefonlarin qiymet aralığı</a:t>
          </a: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az-Latn-AZ" sz="2800" kern="1200" dirty="0">
              <a:solidFill>
                <a:schemeClr val="bg1"/>
              </a:solidFill>
            </a:rPr>
            <a:t>Regression predicsion</a:t>
          </a:r>
          <a:r>
            <a:rPr lang="en-US" sz="2800" kern="1200" dirty="0">
              <a:solidFill>
                <a:schemeClr val="bg1"/>
              </a:solidFill>
            </a:rPr>
            <a:t>,</a:t>
          </a:r>
          <a:r>
            <a:rPr lang="az-Latn-AZ" sz="2800" kern="1200" dirty="0">
              <a:solidFill>
                <a:schemeClr val="bg1"/>
              </a:solidFill>
            </a:rPr>
            <a:t>classification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0" y="1354437"/>
        <a:ext cx="6156323" cy="3276000"/>
      </dsp:txXfrm>
    </dsp:sp>
    <dsp:sp modelId="{8EFCDC49-2431-44A7-9E88-01190BAF5B19}">
      <dsp:nvSpPr>
        <dsp:cNvPr id="0" name=""/>
        <dsp:cNvSpPr/>
      </dsp:nvSpPr>
      <dsp:spPr>
        <a:xfrm>
          <a:off x="307816" y="1671423"/>
          <a:ext cx="4309426" cy="642414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86" tIns="0" rIns="16288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2800" kern="1200" dirty="0">
              <a:solidFill>
                <a:schemeClr val="tx1"/>
              </a:solidFill>
            </a:rPr>
            <a:t>Mobile Phones 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07816" y="1671423"/>
        <a:ext cx="4309426" cy="642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3868F-681F-4EF9-8B83-F3B0F354A4C4}">
      <dsp:nvSpPr>
        <dsp:cNvPr id="0" name=""/>
        <dsp:cNvSpPr/>
      </dsp:nvSpPr>
      <dsp:spPr>
        <a:xfrm>
          <a:off x="0" y="0"/>
          <a:ext cx="12180093" cy="5224678"/>
        </a:xfrm>
        <a:prstGeom prst="rect">
          <a:avLst/>
        </a:prstGeom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z-Latn-AZ" sz="20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z-Latn-AZ" sz="20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z-Latn-AZ" sz="20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z-Latn-AZ" sz="20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z-Latn-AZ" sz="20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z-Latn-AZ" sz="20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2800" kern="1200" noProof="1">
              <a:solidFill>
                <a:srgbClr val="FFFFFF"/>
              </a:solidFill>
              <a:latin typeface="Calibri"/>
              <a:ea typeface="+mn-ea"/>
              <a:cs typeface="+mn-cs"/>
            </a:rPr>
            <a:t>                                 </a:t>
          </a:r>
          <a:r>
            <a:rPr lang="en-US" sz="2800" kern="1200" noProof="1">
              <a:solidFill>
                <a:srgbClr val="FFFFFF"/>
              </a:solidFill>
              <a:latin typeface="Calibri"/>
              <a:ea typeface="+mn-ea"/>
              <a:cs typeface="+mn-cs"/>
            </a:rPr>
            <a:t>Meqapikselə görə telefonların sayı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0" y="1985377"/>
        <a:ext cx="12180093" cy="3134806"/>
      </dsp:txXfrm>
    </dsp:sp>
    <dsp:sp modelId="{9718E67E-2C8C-4093-AB5F-E3BEFAAEA31B}">
      <dsp:nvSpPr>
        <dsp:cNvPr id="0" name=""/>
        <dsp:cNvSpPr/>
      </dsp:nvSpPr>
      <dsp:spPr>
        <a:xfrm flipV="1">
          <a:off x="7649398" y="0"/>
          <a:ext cx="45721" cy="349123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201" tIns="12700" rIns="122201" bIns="127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 rot="10800000">
        <a:off x="7649398" y="0"/>
        <a:ext cx="45721" cy="349123"/>
      </dsp:txXfrm>
    </dsp:sp>
    <dsp:sp modelId="{13CAC05E-7817-4F00-94BF-9DC0F20DF1D8}">
      <dsp:nvSpPr>
        <dsp:cNvPr id="0" name=""/>
        <dsp:cNvSpPr/>
      </dsp:nvSpPr>
      <dsp:spPr>
        <a:xfrm>
          <a:off x="5953" y="5224606"/>
          <a:ext cx="12180093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98387-9DF3-4127-A7DE-FCE3F05A3470}">
      <dsp:nvSpPr>
        <dsp:cNvPr id="0" name=""/>
        <dsp:cNvSpPr/>
      </dsp:nvSpPr>
      <dsp:spPr>
        <a:xfrm>
          <a:off x="44770" y="0"/>
          <a:ext cx="3895344" cy="6385571"/>
        </a:xfrm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E1101-E263-4511-8D8F-5A215C912C41}">
      <dsp:nvSpPr>
        <dsp:cNvPr id="0" name=""/>
        <dsp:cNvSpPr/>
      </dsp:nvSpPr>
      <dsp:spPr>
        <a:xfrm flipV="1">
          <a:off x="154838" y="3160518"/>
          <a:ext cx="17520" cy="21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3ED77-1650-49A8-987A-A13C2A50CEA5}">
      <dsp:nvSpPr>
        <dsp:cNvPr id="0" name=""/>
        <dsp:cNvSpPr/>
      </dsp:nvSpPr>
      <dsp:spPr>
        <a:xfrm>
          <a:off x="-44770" y="2437148"/>
          <a:ext cx="3858767" cy="1536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90" tIns="33790" rIns="33790" bIns="3379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   </a:t>
          </a:r>
          <a:r>
            <a:rPr lang="en-US" sz="1500" kern="1200" dirty="0" err="1">
              <a:solidFill>
                <a:schemeClr val="bg1"/>
              </a:solidFill>
            </a:rPr>
            <a:t>Batareyanın</a:t>
          </a:r>
          <a:r>
            <a:rPr lang="en-US" sz="1500" kern="1200" dirty="0">
              <a:solidFill>
                <a:schemeClr val="bg1"/>
              </a:solidFill>
            </a:rPr>
            <a:t> </a:t>
          </a:r>
          <a:r>
            <a:rPr lang="en-US" sz="1500" kern="1200" dirty="0" err="1">
              <a:solidFill>
                <a:schemeClr val="bg1"/>
              </a:solidFill>
            </a:rPr>
            <a:t>gücünü</a:t>
          </a:r>
          <a:r>
            <a:rPr lang="en-US" sz="1500" kern="1200" dirty="0">
              <a:solidFill>
                <a:schemeClr val="bg1"/>
              </a:solidFill>
            </a:rPr>
            <a:t> </a:t>
          </a:r>
          <a:r>
            <a:rPr lang="en-US" sz="1500" kern="1200" dirty="0" err="1">
              <a:solidFill>
                <a:schemeClr val="bg1"/>
              </a:solidFill>
            </a:rPr>
            <a:t>n_nüvə</a:t>
          </a:r>
          <a:r>
            <a:rPr lang="en-US" sz="1500" kern="1200" dirty="0">
              <a:solidFill>
                <a:schemeClr val="bg1"/>
              </a:solidFill>
            </a:rPr>
            <a:t> </a:t>
          </a:r>
          <a:r>
            <a:rPr lang="en-US" sz="1500" kern="1200" dirty="0" err="1">
              <a:solidFill>
                <a:schemeClr val="bg1"/>
              </a:solidFill>
            </a:rPr>
            <a:t>ilə</a:t>
          </a:r>
          <a:r>
            <a:rPr lang="en-US" sz="1500" kern="1200" dirty="0">
              <a:solidFill>
                <a:schemeClr val="bg1"/>
              </a:solidFill>
            </a:rPr>
            <a:t> </a:t>
          </a:r>
          <a:r>
            <a:rPr lang="en-US" sz="1500" kern="1200" dirty="0" err="1">
              <a:solidFill>
                <a:schemeClr val="bg1"/>
              </a:solidFill>
            </a:rPr>
            <a:t>müqayisə</a:t>
          </a:r>
          <a:r>
            <a:rPr lang="en-US" sz="1500" kern="1200" dirty="0">
              <a:solidFill>
                <a:schemeClr val="bg1"/>
              </a:solidFill>
            </a:rPr>
            <a:t> </a:t>
          </a:r>
          <a:r>
            <a:rPr lang="en-US" sz="1500" kern="1200" dirty="0" err="1">
              <a:solidFill>
                <a:schemeClr val="bg1"/>
              </a:solidFill>
            </a:rPr>
            <a:t>etmək</a:t>
          </a:r>
          <a:endParaRPr lang="en-US" sz="1500" kern="1200" dirty="0">
            <a:solidFill>
              <a:schemeClr val="bg1"/>
            </a:solidFill>
          </a:endParaRP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schemeClr val="bg1"/>
            </a:solidFill>
          </a:endParaRP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 err="1">
              <a:solidFill>
                <a:schemeClr val="bg1"/>
              </a:solidFill>
            </a:rPr>
            <a:t>Burada</a:t>
          </a:r>
          <a:r>
            <a:rPr lang="en-US" sz="1500" b="0" i="0" kern="1200" dirty="0">
              <a:solidFill>
                <a:schemeClr val="bg1"/>
              </a:solidFill>
            </a:rPr>
            <a:t> </a:t>
          </a:r>
          <a:r>
            <a:rPr lang="en-US" sz="1500" b="0" i="0" kern="1200" dirty="0" err="1">
              <a:solidFill>
                <a:schemeClr val="bg1"/>
              </a:solidFill>
            </a:rPr>
            <a:t>batareya</a:t>
          </a:r>
          <a:r>
            <a:rPr lang="en-US" sz="1500" b="0" i="0" kern="1200" dirty="0">
              <a:solidFill>
                <a:schemeClr val="bg1"/>
              </a:solidFill>
            </a:rPr>
            <a:t> </a:t>
          </a:r>
          <a:r>
            <a:rPr lang="en-US" sz="1500" b="0" i="0" kern="1200" dirty="0" err="1">
              <a:solidFill>
                <a:schemeClr val="bg1"/>
              </a:solidFill>
            </a:rPr>
            <a:t>gücü</a:t>
          </a:r>
          <a:r>
            <a:rPr lang="en-US" sz="1500" b="0" i="0" kern="1200" dirty="0">
              <a:solidFill>
                <a:schemeClr val="bg1"/>
              </a:solidFill>
            </a:rPr>
            <a:t> </a:t>
          </a:r>
          <a:r>
            <a:rPr lang="en-US" sz="1500" b="0" i="0" kern="1200" dirty="0" err="1">
              <a:solidFill>
                <a:schemeClr val="bg1"/>
              </a:solidFill>
            </a:rPr>
            <a:t>maksimum</a:t>
          </a:r>
          <a:r>
            <a:rPr lang="en-US" sz="1500" b="0" i="0" kern="1200" dirty="0">
              <a:solidFill>
                <a:schemeClr val="bg1"/>
              </a:solidFill>
            </a:rPr>
            <a:t> 8 </a:t>
          </a:r>
          <a:r>
            <a:rPr lang="en-US" sz="1500" b="0" i="0" kern="1200" dirty="0" err="1">
              <a:solidFill>
                <a:schemeClr val="bg1"/>
              </a:solidFill>
            </a:rPr>
            <a:t>nüvə</a:t>
          </a:r>
          <a:r>
            <a:rPr lang="en-US" sz="1500" b="0" i="0" kern="1200" dirty="0">
              <a:solidFill>
                <a:schemeClr val="bg1"/>
              </a:solidFill>
            </a:rPr>
            <a:t> </a:t>
          </a:r>
          <a:r>
            <a:rPr lang="en-US" sz="1500" b="0" i="0" kern="1200" dirty="0" err="1">
              <a:solidFill>
                <a:schemeClr val="bg1"/>
              </a:solidFill>
            </a:rPr>
            <a:t>ilə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-44770" y="2437148"/>
        <a:ext cx="3858767" cy="1536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Process3">
  <dgm:title val="Basic Linear Process"/>
  <dgm:desc val=""/>
  <dgm:catLst>
    <dgm:cat type="list" pri="500"/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az-Latn-AZ" dirty="0"/>
              <a:t>Nicat Hacibabayev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8DB6F38-1EAE-C128-6D8D-57D0AAA5CB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3027" b="23027"/>
          <a:stretch>
            <a:fillRect/>
          </a:stretch>
        </p:blipFill>
        <p:spPr>
          <a:xfrm>
            <a:off x="0" y="-34925"/>
            <a:ext cx="7512050" cy="6727825"/>
          </a:xfrm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3" name="Content Placeholder 2" descr="List Content Placeholder">
            <a:extLst>
              <a:ext uri="{FF2B5EF4-FFF2-40B4-BE49-F238E27FC236}">
                <a16:creationId xmlns:a16="http://schemas.microsoft.com/office/drawing/2014/main" id="{00DD6853-7971-494B-A148-546DF3F15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362732"/>
              </p:ext>
            </p:extLst>
          </p:nvPr>
        </p:nvGraphicFramePr>
        <p:xfrm>
          <a:off x="838200" y="365124"/>
          <a:ext cx="6156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8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94" y="0"/>
            <a:ext cx="2044700" cy="833663"/>
          </a:xfrm>
        </p:spPr>
        <p:txBody>
          <a:bodyPr/>
          <a:lstStyle/>
          <a:p>
            <a:r>
              <a:rPr lang="az-Latn-AZ" dirty="0"/>
              <a:t>Dataset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3662"/>
            <a:ext cx="12192000" cy="534330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100" b="0" i="0" dirty="0">
                <a:effectLst/>
                <a:latin typeface="Helvetica Neue"/>
              </a:rPr>
              <a:t>Dataset as 21 features and 2000 </a:t>
            </a:r>
            <a:r>
              <a:rPr lang="en-US" sz="1100" b="0" i="0" dirty="0" err="1">
                <a:effectLst/>
                <a:latin typeface="Helvetica Neue"/>
              </a:rPr>
              <a:t>entries.Fyuçlərin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mənaları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aşağıda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verilmişdir</a:t>
            </a:r>
            <a:r>
              <a:rPr lang="en-US" sz="1100" b="0" i="0" dirty="0">
                <a:effectLst/>
                <a:latin typeface="Helvetica Neue"/>
              </a:rPr>
              <a:t>..</a:t>
            </a:r>
          </a:p>
          <a:p>
            <a:pPr algn="l">
              <a:buFont typeface="+mj-lt"/>
              <a:buAutoNum type="arabicPeriod"/>
            </a:pPr>
            <a:r>
              <a:rPr lang="en-US" sz="1100" b="0" i="0" dirty="0" err="1">
                <a:effectLst/>
                <a:latin typeface="Helvetica Neue"/>
              </a:rPr>
              <a:t>battery_power</a:t>
            </a:r>
            <a:r>
              <a:rPr lang="en-US" sz="1100" b="0" i="0" dirty="0">
                <a:effectLst/>
                <a:latin typeface="Helvetica Neue"/>
              </a:rPr>
              <a:t>: </a:t>
            </a:r>
            <a:r>
              <a:rPr lang="en-US" sz="1100" b="0" i="0" dirty="0" err="1">
                <a:effectLst/>
                <a:latin typeface="Helvetica Neue"/>
              </a:rPr>
              <a:t>Batareyanın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bir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dəfədə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saxlaya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biləcəyi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ümumi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enerji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mAh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ilə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ölçülür</a:t>
            </a:r>
            <a:endParaRPr lang="en-US" sz="1100" b="0" i="0" dirty="0"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100" b="0" i="0" dirty="0">
                <a:effectLst/>
                <a:latin typeface="Helvetica Neue"/>
              </a:rPr>
              <a:t>blue: </a:t>
            </a:r>
            <a:r>
              <a:rPr lang="en-US" sz="1100" b="0" i="0" dirty="0" err="1">
                <a:effectLst/>
                <a:latin typeface="Helvetica Neue"/>
              </a:rPr>
              <a:t>bluetooth</a:t>
            </a:r>
            <a:r>
              <a:rPr lang="en-US" sz="1100" b="0" i="0" dirty="0">
                <a:effectLst/>
                <a:latin typeface="Helvetica Neue"/>
              </a:rPr>
              <a:t> var </a:t>
            </a:r>
            <a:r>
              <a:rPr lang="en-US" sz="1100" b="0" i="0" dirty="0" err="1">
                <a:effectLst/>
                <a:latin typeface="Helvetica Neue"/>
              </a:rPr>
              <a:t>ya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yox</a:t>
            </a:r>
            <a:endParaRPr lang="en-US" sz="1100" b="0" i="0" dirty="0"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100" b="0" i="0" dirty="0" err="1">
                <a:effectLst/>
                <a:latin typeface="Helvetica Neue"/>
              </a:rPr>
              <a:t>clock_speed</a:t>
            </a:r>
            <a:r>
              <a:rPr lang="en-US" sz="1100" b="0" i="0" dirty="0">
                <a:effectLst/>
                <a:latin typeface="Helvetica Neue"/>
              </a:rPr>
              <a:t>: </a:t>
            </a:r>
            <a:r>
              <a:rPr lang="en-US" sz="1100" b="0" i="0" dirty="0" err="1">
                <a:effectLst/>
                <a:latin typeface="Helvetica Neue"/>
              </a:rPr>
              <a:t>mikroprosessorun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göstərişləri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yerinə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yetirmə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sürəti</a:t>
            </a:r>
            <a:endParaRPr lang="en-US" sz="1100" b="0" i="0" dirty="0"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100" b="0" i="0" dirty="0" err="1">
                <a:effectLst/>
                <a:latin typeface="Helvetica Neue"/>
              </a:rPr>
              <a:t>dual_sim</a:t>
            </a:r>
            <a:r>
              <a:rPr lang="en-US" sz="1100" b="0" i="0" dirty="0">
                <a:effectLst/>
                <a:latin typeface="Helvetica Neue"/>
              </a:rPr>
              <a:t>: </a:t>
            </a:r>
            <a:r>
              <a:rPr lang="en-US" sz="1100" b="0" i="0" dirty="0" err="1">
                <a:effectLst/>
                <a:latin typeface="Helvetica Neue"/>
              </a:rPr>
              <a:t>İkili</a:t>
            </a:r>
            <a:r>
              <a:rPr lang="en-US" sz="1100" b="0" i="0" dirty="0">
                <a:effectLst/>
                <a:latin typeface="Helvetica Neue"/>
              </a:rPr>
              <a:t> sim </a:t>
            </a:r>
            <a:r>
              <a:rPr lang="en-US" sz="1100" b="0" i="0" dirty="0" err="1">
                <a:effectLst/>
                <a:latin typeface="Helvetica Neue"/>
              </a:rPr>
              <a:t>dəstəyi</a:t>
            </a:r>
            <a:r>
              <a:rPr lang="en-US" sz="1100" b="0" i="0" dirty="0">
                <a:effectLst/>
                <a:latin typeface="Helvetica Neue"/>
              </a:rPr>
              <a:t> var </a:t>
            </a:r>
            <a:r>
              <a:rPr lang="en-US" sz="1100" b="0" i="0" dirty="0" err="1">
                <a:effectLst/>
                <a:latin typeface="Helvetica Neue"/>
              </a:rPr>
              <a:t>ya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yox</a:t>
            </a:r>
            <a:endParaRPr lang="en-US" sz="1100" b="0" i="0" dirty="0"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100" b="0" i="0" dirty="0">
                <a:effectLst/>
                <a:latin typeface="Helvetica Neue"/>
              </a:rPr>
              <a:t>fc: </a:t>
            </a:r>
            <a:r>
              <a:rPr lang="en-US" sz="1100" b="0" i="0" dirty="0" err="1">
                <a:effectLst/>
                <a:latin typeface="Helvetica Neue"/>
              </a:rPr>
              <a:t>Ön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kamera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meqa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piksel</a:t>
            </a:r>
            <a:endParaRPr lang="en-US" sz="1100" b="0" i="0" dirty="0"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100" b="0" i="0" dirty="0" err="1">
                <a:effectLst/>
                <a:latin typeface="Helvetica Neue"/>
              </a:rPr>
              <a:t>four_g</a:t>
            </a:r>
            <a:r>
              <a:rPr lang="en-US" sz="1100" b="0" i="0" dirty="0">
                <a:effectLst/>
                <a:latin typeface="Helvetica Neue"/>
              </a:rPr>
              <a:t>: 4G var </a:t>
            </a:r>
            <a:r>
              <a:rPr lang="en-US" sz="1100" b="0" i="0" dirty="0" err="1">
                <a:effectLst/>
                <a:latin typeface="Helvetica Neue"/>
              </a:rPr>
              <a:t>ya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yox</a:t>
            </a:r>
            <a:endParaRPr lang="en-US" sz="1100" b="0" i="0" dirty="0"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100" b="0" i="0" dirty="0" err="1">
                <a:effectLst/>
                <a:latin typeface="Helvetica Neue"/>
              </a:rPr>
              <a:t>int_memory</a:t>
            </a:r>
            <a:r>
              <a:rPr lang="en-US" sz="1100" b="0" i="0" dirty="0">
                <a:effectLst/>
                <a:latin typeface="Helvetica Neue"/>
              </a:rPr>
              <a:t>: </a:t>
            </a:r>
            <a:r>
              <a:rPr lang="en-US" sz="1100" b="0" i="0" dirty="0" err="1">
                <a:effectLst/>
                <a:latin typeface="Helvetica Neue"/>
              </a:rPr>
              <a:t>Gigabaytla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daxili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yaddaş</a:t>
            </a:r>
            <a:endParaRPr lang="en-US" sz="1100" b="0" i="0" dirty="0"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100" b="0" i="0" dirty="0" err="1">
                <a:effectLst/>
                <a:latin typeface="Helvetica Neue"/>
              </a:rPr>
              <a:t>m_dep</a:t>
            </a:r>
            <a:r>
              <a:rPr lang="en-US" sz="1100" b="0" i="0" dirty="0">
                <a:effectLst/>
                <a:latin typeface="Helvetica Neue"/>
              </a:rPr>
              <a:t>: Mobil in </a:t>
            </a:r>
            <a:r>
              <a:rPr lang="en-US" sz="1100" b="0" i="0" dirty="0" err="1">
                <a:effectLst/>
                <a:latin typeface="Helvetica Neue"/>
              </a:rPr>
              <a:t>qalınlığı</a:t>
            </a:r>
            <a:endParaRPr lang="en-US" sz="1100" b="0" i="0" dirty="0"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100" b="0" i="0" dirty="0" err="1">
                <a:effectLst/>
                <a:latin typeface="Helvetica Neue"/>
              </a:rPr>
              <a:t>mobile_wt</a:t>
            </a:r>
            <a:r>
              <a:rPr lang="en-US" sz="1100" b="0" i="0" dirty="0">
                <a:effectLst/>
                <a:latin typeface="Helvetica Neue"/>
              </a:rPr>
              <a:t>: Mobil </a:t>
            </a:r>
            <a:r>
              <a:rPr lang="en-US" sz="1100" b="0" i="0" dirty="0" err="1">
                <a:effectLst/>
                <a:latin typeface="Helvetica Neue"/>
              </a:rPr>
              <a:t>telefonun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çəkisi</a:t>
            </a:r>
            <a:endParaRPr lang="en-US" sz="1100" b="0" i="0" dirty="0"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100" b="0" i="0" dirty="0" err="1">
                <a:effectLst/>
                <a:latin typeface="Helvetica Neue"/>
              </a:rPr>
              <a:t>n_cores</a:t>
            </a:r>
            <a:r>
              <a:rPr lang="en-US" sz="1100" b="0" i="0" dirty="0">
                <a:effectLst/>
                <a:latin typeface="Helvetica Neue"/>
              </a:rPr>
              <a:t>: </a:t>
            </a:r>
            <a:r>
              <a:rPr lang="en-US" sz="1100" b="0" i="0" dirty="0" err="1">
                <a:effectLst/>
                <a:latin typeface="Helvetica Neue"/>
              </a:rPr>
              <a:t>Prosessorun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nüvələrinin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sayı</a:t>
            </a:r>
            <a:endParaRPr lang="en-US" sz="1100" b="0" i="0" dirty="0"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100" b="0" i="0" dirty="0">
                <a:effectLst/>
                <a:latin typeface="Helvetica Neue"/>
              </a:rPr>
              <a:t>pc: </a:t>
            </a:r>
            <a:r>
              <a:rPr lang="en-US" sz="1100" b="0" i="0" dirty="0" err="1">
                <a:effectLst/>
                <a:latin typeface="Helvetica Neue"/>
              </a:rPr>
              <a:t>Əsas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Kamera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meqa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pikselləri</a:t>
            </a:r>
            <a:endParaRPr lang="en-US" sz="1100" b="0" i="0" dirty="0"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100" b="0" i="0" dirty="0" err="1">
                <a:effectLst/>
                <a:latin typeface="Helvetica Neue"/>
              </a:rPr>
              <a:t>px_height</a:t>
            </a:r>
            <a:r>
              <a:rPr lang="en-US" sz="1100" b="0" i="0" dirty="0">
                <a:effectLst/>
                <a:latin typeface="Helvetica Neue"/>
              </a:rPr>
              <a:t>: </a:t>
            </a:r>
            <a:r>
              <a:rPr lang="en-US" sz="1100" b="0" i="0" dirty="0" err="1">
                <a:effectLst/>
                <a:latin typeface="Helvetica Neue"/>
              </a:rPr>
              <a:t>Piksel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ayırdetmə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hündürlüyü</a:t>
            </a:r>
            <a:endParaRPr lang="en-US" sz="1100" b="0" i="0" dirty="0"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100" b="0" i="0" dirty="0" err="1">
                <a:effectLst/>
                <a:latin typeface="Helvetica Neue"/>
              </a:rPr>
              <a:t>px_width</a:t>
            </a:r>
            <a:r>
              <a:rPr lang="en-US" sz="1100" b="0" i="0" dirty="0">
                <a:effectLst/>
                <a:latin typeface="Helvetica Neue"/>
              </a:rPr>
              <a:t>: </a:t>
            </a:r>
            <a:r>
              <a:rPr lang="en-US" sz="1100" b="0" i="0" dirty="0" err="1">
                <a:effectLst/>
                <a:latin typeface="Helvetica Neue"/>
              </a:rPr>
              <a:t>Piksel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ayırdetmə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eni</a:t>
            </a:r>
            <a:endParaRPr lang="en-US" sz="1100" b="0" i="0" dirty="0"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100" b="0" i="0" dirty="0">
                <a:effectLst/>
                <a:latin typeface="Helvetica Neue"/>
              </a:rPr>
              <a:t>ram: </a:t>
            </a:r>
            <a:r>
              <a:rPr lang="en-US" sz="1100" b="0" i="0" dirty="0" err="1">
                <a:effectLst/>
                <a:latin typeface="Helvetica Neue"/>
              </a:rPr>
              <a:t>Meqa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Baytlarda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Təsadüfi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Giriş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Yaddaş</a:t>
            </a:r>
            <a:endParaRPr lang="en-US" sz="1100" b="0" i="0" dirty="0"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100" b="0" i="0" dirty="0" err="1">
                <a:effectLst/>
                <a:latin typeface="Helvetica Neue"/>
              </a:rPr>
              <a:t>sc_h</a:t>
            </a:r>
            <a:r>
              <a:rPr lang="en-US" sz="1100" b="0" i="0" dirty="0">
                <a:effectLst/>
                <a:latin typeface="Helvetica Neue"/>
              </a:rPr>
              <a:t>: Mobil </a:t>
            </a:r>
            <a:r>
              <a:rPr lang="en-US" sz="1100" b="0" i="0" dirty="0" err="1">
                <a:effectLst/>
                <a:latin typeface="Helvetica Neue"/>
              </a:rPr>
              <a:t>ekranın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hündürlüyü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sm</a:t>
            </a:r>
            <a:endParaRPr lang="en-US" sz="1100" b="0" i="0" dirty="0"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100" b="0" i="0" dirty="0" err="1">
                <a:effectLst/>
                <a:latin typeface="Helvetica Neue"/>
              </a:rPr>
              <a:t>sc_w</a:t>
            </a:r>
            <a:r>
              <a:rPr lang="en-US" sz="1100" b="0" i="0" dirty="0">
                <a:effectLst/>
                <a:latin typeface="Helvetica Neue"/>
              </a:rPr>
              <a:t>: Mobil </a:t>
            </a:r>
            <a:r>
              <a:rPr lang="en-US" sz="1100" b="0" i="0" dirty="0" err="1">
                <a:effectLst/>
                <a:latin typeface="Helvetica Neue"/>
              </a:rPr>
              <a:t>ekranın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eni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sm</a:t>
            </a:r>
            <a:endParaRPr lang="en-US" sz="1100" b="0" i="0" dirty="0"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100" b="0" i="0" dirty="0" err="1">
                <a:effectLst/>
                <a:latin typeface="Helvetica Neue"/>
              </a:rPr>
              <a:t>talk_time</a:t>
            </a:r>
            <a:r>
              <a:rPr lang="en-US" sz="1100" b="0" i="0" dirty="0">
                <a:effectLst/>
                <a:latin typeface="Helvetica Neue"/>
              </a:rPr>
              <a:t>: </a:t>
            </a:r>
            <a:r>
              <a:rPr lang="en-US" sz="1100" b="0" i="0" dirty="0" err="1">
                <a:effectLst/>
                <a:latin typeface="Helvetica Neue"/>
              </a:rPr>
              <a:t>siz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olduğunuz</a:t>
            </a:r>
            <a:r>
              <a:rPr lang="en-US" sz="1100" b="0" i="0" dirty="0">
                <a:effectLst/>
                <a:latin typeface="Helvetica Neue"/>
              </a:rPr>
              <a:t> zaman </a:t>
            </a:r>
            <a:r>
              <a:rPr lang="en-US" sz="1100" b="0" i="0" dirty="0" err="1">
                <a:effectLst/>
                <a:latin typeface="Helvetica Neue"/>
              </a:rPr>
              <a:t>bir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batareyanın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doldurulmasının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davam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edəcəyi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ən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uzun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müddət</a:t>
            </a:r>
            <a:endParaRPr lang="en-US" sz="1100" b="0" i="0" dirty="0"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100" b="0" i="0" dirty="0" err="1">
                <a:effectLst/>
                <a:latin typeface="Helvetica Neue"/>
              </a:rPr>
              <a:t>three_g</a:t>
            </a:r>
            <a:r>
              <a:rPr lang="en-US" sz="1100" b="0" i="0" dirty="0">
                <a:effectLst/>
                <a:latin typeface="Helvetica Neue"/>
              </a:rPr>
              <a:t>: 3G var </a:t>
            </a:r>
            <a:r>
              <a:rPr lang="en-US" sz="1100" b="0" i="0" dirty="0" err="1">
                <a:effectLst/>
                <a:latin typeface="Helvetica Neue"/>
              </a:rPr>
              <a:t>ya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yox</a:t>
            </a:r>
            <a:endParaRPr lang="en-US" sz="1100" b="0" i="0" dirty="0"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100" b="0" i="0" dirty="0" err="1">
                <a:effectLst/>
                <a:latin typeface="Helvetica Neue"/>
              </a:rPr>
              <a:t>touch_screen:Sensor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ekrani</a:t>
            </a:r>
            <a:r>
              <a:rPr lang="en-US" sz="1100" b="0" i="0" dirty="0">
                <a:effectLst/>
                <a:latin typeface="Helvetica Neue"/>
              </a:rPr>
              <a:t> var </a:t>
            </a:r>
            <a:r>
              <a:rPr lang="en-US" sz="1100" b="0" i="0" dirty="0" err="1">
                <a:effectLst/>
                <a:latin typeface="Helvetica Neue"/>
              </a:rPr>
              <a:t>ya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yox</a:t>
            </a:r>
            <a:endParaRPr lang="en-US" sz="1100" b="0" i="0" dirty="0"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100" b="0" i="0" dirty="0" err="1">
                <a:effectLst/>
                <a:latin typeface="Helvetica Neue"/>
              </a:rPr>
              <a:t>wifi</a:t>
            </a:r>
            <a:r>
              <a:rPr lang="en-US" sz="1100" b="0" i="0" dirty="0">
                <a:effectLst/>
                <a:latin typeface="Helvetica Neue"/>
              </a:rPr>
              <a:t>: </a:t>
            </a:r>
            <a:r>
              <a:rPr lang="en-US" sz="1100" b="0" i="0" dirty="0" err="1">
                <a:effectLst/>
                <a:latin typeface="Helvetica Neue"/>
              </a:rPr>
              <a:t>Wifi</a:t>
            </a:r>
            <a:r>
              <a:rPr lang="en-US" sz="1100" b="0" i="0" dirty="0">
                <a:effectLst/>
                <a:latin typeface="Helvetica Neue"/>
              </a:rPr>
              <a:t> var </a:t>
            </a:r>
            <a:r>
              <a:rPr lang="en-US" sz="1100" b="0" i="0" dirty="0" err="1">
                <a:effectLst/>
                <a:latin typeface="Helvetica Neue"/>
              </a:rPr>
              <a:t>ya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yox</a:t>
            </a:r>
            <a:endParaRPr lang="en-US" sz="1100" b="0" i="0" dirty="0"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100" b="0" i="0" dirty="0" err="1">
                <a:effectLst/>
                <a:latin typeface="Helvetica Neue"/>
              </a:rPr>
              <a:t>price_range</a:t>
            </a:r>
            <a:r>
              <a:rPr lang="en-US" sz="1100" b="0" i="0" dirty="0">
                <a:effectLst/>
                <a:latin typeface="Helvetica Neue"/>
              </a:rPr>
              <a:t>: Bu, 0 (</a:t>
            </a:r>
            <a:r>
              <a:rPr lang="en-US" sz="1100" b="0" i="0" dirty="0" err="1">
                <a:effectLst/>
                <a:latin typeface="Helvetica Neue"/>
              </a:rPr>
              <a:t>aşağı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qiymət</a:t>
            </a:r>
            <a:r>
              <a:rPr lang="en-US" sz="1100" b="0" i="0" dirty="0">
                <a:effectLst/>
                <a:latin typeface="Helvetica Neue"/>
              </a:rPr>
              <a:t>), 1 (</a:t>
            </a:r>
            <a:r>
              <a:rPr lang="en-US" sz="1100" b="0" i="0" dirty="0" err="1">
                <a:effectLst/>
                <a:latin typeface="Helvetica Neue"/>
              </a:rPr>
              <a:t>orta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qiymət</a:t>
            </a:r>
            <a:r>
              <a:rPr lang="en-US" sz="1100" b="0" i="0" dirty="0">
                <a:effectLst/>
                <a:latin typeface="Helvetica Neue"/>
              </a:rPr>
              <a:t>), 2 (</a:t>
            </a:r>
            <a:r>
              <a:rPr lang="en-US" sz="1100" b="0" i="0" dirty="0" err="1">
                <a:effectLst/>
                <a:latin typeface="Helvetica Neue"/>
              </a:rPr>
              <a:t>yüksək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xərc</a:t>
            </a:r>
            <a:r>
              <a:rPr lang="en-US" sz="1100" b="0" i="0" dirty="0">
                <a:effectLst/>
                <a:latin typeface="Helvetica Neue"/>
              </a:rPr>
              <a:t>) </a:t>
            </a:r>
            <a:r>
              <a:rPr lang="en-US" sz="1100" b="0" i="0" dirty="0" err="1">
                <a:effectLst/>
                <a:latin typeface="Helvetica Neue"/>
              </a:rPr>
              <a:t>və</a:t>
            </a:r>
            <a:r>
              <a:rPr lang="en-US" sz="1100" b="0" i="0" dirty="0">
                <a:effectLst/>
                <a:latin typeface="Helvetica Neue"/>
              </a:rPr>
              <a:t> 3 (</a:t>
            </a:r>
            <a:r>
              <a:rPr lang="en-US" sz="1100" b="0" i="0" dirty="0" err="1">
                <a:effectLst/>
                <a:latin typeface="Helvetica Neue"/>
              </a:rPr>
              <a:t>çox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yüksək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qiymət</a:t>
            </a:r>
            <a:r>
              <a:rPr lang="en-US" sz="1100" b="0" i="0" dirty="0">
                <a:effectLst/>
                <a:latin typeface="Helvetica Neue"/>
              </a:rPr>
              <a:t>) </a:t>
            </a:r>
            <a:r>
              <a:rPr lang="en-US" sz="1100" b="0" i="0" dirty="0" err="1">
                <a:effectLst/>
                <a:latin typeface="Helvetica Neue"/>
              </a:rPr>
              <a:t>dəyəri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olan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hədəf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dəyişəndir</a:t>
            </a:r>
            <a:r>
              <a:rPr lang="en-US" sz="1100" b="0" i="0" dirty="0">
                <a:effectLst/>
                <a:latin typeface="Helvetica Neue"/>
              </a:rPr>
              <a:t>..</a:t>
            </a:r>
          </a:p>
          <a:p>
            <a:pPr algn="l">
              <a:buFont typeface="+mj-lt"/>
              <a:buAutoNum type="arabicPeriod"/>
            </a:pPr>
            <a:r>
              <a:rPr lang="en-US" sz="1100" b="0" i="0" dirty="0" err="1">
                <a:effectLst/>
                <a:latin typeface="Helvetica Neue"/>
              </a:rPr>
              <a:t>Aşağıdakı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cədvəldə</a:t>
            </a:r>
            <a:r>
              <a:rPr lang="en-US" sz="1100" b="0" i="0" dirty="0">
                <a:effectLst/>
                <a:latin typeface="Helvetica Neue"/>
              </a:rPr>
              <a:t> ilk 10 </a:t>
            </a:r>
            <a:r>
              <a:rPr lang="en-US" sz="1100" b="0" i="0" dirty="0" err="1">
                <a:effectLst/>
                <a:latin typeface="Helvetica Neue"/>
              </a:rPr>
              <a:t>giriş</a:t>
            </a:r>
            <a:r>
              <a:rPr lang="en-US" sz="1100" b="0" i="0" dirty="0">
                <a:effectLst/>
                <a:latin typeface="Helvetica Neue"/>
              </a:rPr>
              <a:t> </a:t>
            </a:r>
            <a:r>
              <a:rPr lang="en-US" sz="1100" b="0" i="0" dirty="0" err="1">
                <a:effectLst/>
                <a:latin typeface="Helvetica Neue"/>
              </a:rPr>
              <a:t>göstərilir</a:t>
            </a:r>
            <a:r>
              <a:rPr lang="en-US" sz="1100" b="0" i="0" dirty="0">
                <a:effectLst/>
                <a:latin typeface="Helvetica Neue"/>
              </a:rPr>
              <a:t>.</a:t>
            </a:r>
          </a:p>
          <a:p>
            <a:endParaRPr lang="en-US" sz="1100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2DB72-01A8-424A-8CEF-8BD2418A8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361475"/>
            <a:ext cx="255212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AAEAA-CCF6-4E36-A4A3-5AF49D00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err="1"/>
              <a:t>ll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Ill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949406-858F-4224-BC48-19746389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IV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3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855392-9FED-4979-8AC6-A7303764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9" y="-34903"/>
            <a:ext cx="2717800" cy="772107"/>
          </a:xfrm>
        </p:spPr>
        <p:txBody>
          <a:bodyPr/>
          <a:lstStyle/>
          <a:p>
            <a:r>
              <a:rPr lang="en-US" dirty="0"/>
              <a:t>          </a:t>
            </a:r>
            <a:r>
              <a:rPr lang="en-US" dirty="0" err="1"/>
              <a:t>ll</a:t>
            </a:r>
            <a:endParaRPr lang="en-US" dirty="0"/>
          </a:p>
        </p:txBody>
      </p:sp>
      <p:graphicFrame>
        <p:nvGraphicFramePr>
          <p:cNvPr id="10" name="Content Placeholder 2" descr="Content Placeholder">
            <a:extLst>
              <a:ext uri="{FF2B5EF4-FFF2-40B4-BE49-F238E27FC236}">
                <a16:creationId xmlns:a16="http://schemas.microsoft.com/office/drawing/2014/main" id="{47A11266-E870-4547-80E5-8133E862A7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046949"/>
              </p:ext>
            </p:extLst>
          </p:nvPr>
        </p:nvGraphicFramePr>
        <p:xfrm>
          <a:off x="0" y="923573"/>
          <a:ext cx="12192000" cy="5224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1168A37-F12A-42E8-A95E-69747461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902070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E2B34C-7760-453F-8A81-50335F1BD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7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Dataset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D1379-2C64-4902-A414-90051165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383B4-AACC-4685-AB80-6888FAA0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Ill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C3D0FF-B59D-47D4-8EEE-5EF3EA7C3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IV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34DE9-1653-4F9E-B307-C53A27B21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85AF9729-3338-3C3A-DD67-7E5662BF54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8381" y="1016301"/>
            <a:ext cx="6553296" cy="410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04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DC5365-EA36-45A8-8DBD-A6D8461E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50B89-C4D5-43CB-81F0-EFF4588D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 Qiymət diapazonuna görə RAM və Batareya gücünün səpələnmə qrafiki(skatter plot)</a:t>
            </a:r>
          </a:p>
          <a:p>
            <a:endParaRPr lang="en-US" noProof="1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err="1"/>
              <a:t>Datasetl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err="1"/>
              <a:t>ll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err="1"/>
              <a:t>lll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err="1"/>
              <a:t>lV</a:t>
            </a:r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9" name="Picture Placeholder 18" descr="Chart, scatter chart">
            <a:extLst>
              <a:ext uri="{FF2B5EF4-FFF2-40B4-BE49-F238E27FC236}">
                <a16:creationId xmlns:a16="http://schemas.microsoft.com/office/drawing/2014/main" id="{88D0094A-CB44-E288-21C0-5462DCE93344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2"/>
          <a:srcRect l="-3027" t="-6268" r="-3785" b="-56333"/>
          <a:stretch/>
        </p:blipFill>
        <p:spPr>
          <a:xfrm>
            <a:off x="249849" y="960120"/>
            <a:ext cx="6479177" cy="6376457"/>
          </a:xfrm>
        </p:spPr>
      </p:pic>
    </p:spTree>
    <p:extLst>
      <p:ext uri="{BB962C8B-B14F-4D97-AF65-F5344CB8AC3E}">
        <p14:creationId xmlns:p14="http://schemas.microsoft.com/office/powerpoint/2010/main" val="3803842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7597039" cy="67214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3B31-6429-468C-9624-0D0BBDBAC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0104" y="0"/>
            <a:ext cx="4501896" cy="6341291"/>
          </a:xfrm>
        </p:spPr>
        <p:txBody>
          <a:bodyPr>
            <a:normAutofit/>
          </a:bodyPr>
          <a:lstStyle/>
          <a:p>
            <a:pPr algn="l"/>
            <a:r>
              <a:rPr lang="en-US" sz="1600" b="0" i="0" dirty="0" err="1">
                <a:effectLst/>
                <a:latin typeface="Helvetica Neue"/>
              </a:rPr>
              <a:t>Burada</a:t>
            </a:r>
            <a:r>
              <a:rPr lang="en-US" sz="1600" b="0" i="0" dirty="0">
                <a:effectLst/>
                <a:latin typeface="Helvetica Neue"/>
              </a:rPr>
              <a:t> </a:t>
            </a:r>
            <a:r>
              <a:rPr lang="en-US" sz="1600" b="0" i="0" dirty="0" err="1">
                <a:effectLst/>
                <a:latin typeface="Helvetica Neue"/>
              </a:rPr>
              <a:t>aşağıdakıların</a:t>
            </a:r>
            <a:r>
              <a:rPr lang="en-US" sz="1600" b="0" i="0" dirty="0">
                <a:effectLst/>
                <a:latin typeface="Helvetica Neue"/>
              </a:rPr>
              <a:t> </a:t>
            </a:r>
            <a:r>
              <a:rPr lang="en-US" sz="1600" b="0" i="0" dirty="0" err="1">
                <a:effectLst/>
                <a:latin typeface="Helvetica Neue"/>
              </a:rPr>
              <a:t>bir-biri</a:t>
            </a:r>
            <a:r>
              <a:rPr lang="en-US" sz="1600" b="0" i="0" dirty="0">
                <a:effectLst/>
                <a:latin typeface="Helvetica Neue"/>
              </a:rPr>
              <a:t> </a:t>
            </a:r>
            <a:r>
              <a:rPr lang="en-US" sz="1600" b="0" i="0" dirty="0" err="1">
                <a:effectLst/>
                <a:latin typeface="Helvetica Neue"/>
              </a:rPr>
              <a:t>ilə</a:t>
            </a:r>
            <a:r>
              <a:rPr lang="en-US" sz="1600" b="0" i="0" dirty="0">
                <a:effectLst/>
                <a:latin typeface="Helvetica Neue"/>
              </a:rPr>
              <a:t> </a:t>
            </a:r>
            <a:r>
              <a:rPr lang="en-US" sz="1600" b="0" i="0" dirty="0" err="1">
                <a:effectLst/>
                <a:latin typeface="Helvetica Neue"/>
              </a:rPr>
              <a:t>yüksək</a:t>
            </a:r>
            <a:r>
              <a:rPr lang="en-US" sz="1600" b="0" i="0" dirty="0">
                <a:effectLst/>
                <a:latin typeface="Helvetica Neue"/>
              </a:rPr>
              <a:t> </a:t>
            </a:r>
            <a:r>
              <a:rPr lang="en-US" sz="1600" b="0" i="0" dirty="0" err="1">
                <a:effectLst/>
                <a:latin typeface="Helvetica Neue"/>
              </a:rPr>
              <a:t>korrelyasiya</a:t>
            </a:r>
            <a:r>
              <a:rPr lang="en-US" sz="1600" b="0" i="0" dirty="0">
                <a:effectLst/>
                <a:latin typeface="Helvetica Neue"/>
              </a:rPr>
              <a:t> </a:t>
            </a:r>
            <a:r>
              <a:rPr lang="en-US" sz="1600" b="0" i="0" dirty="0" err="1">
                <a:effectLst/>
                <a:latin typeface="Helvetica Neue"/>
              </a:rPr>
              <a:t>olduğunu</a:t>
            </a:r>
            <a:r>
              <a:rPr lang="en-US" sz="1600" b="0" i="0" dirty="0">
                <a:effectLst/>
                <a:latin typeface="Helvetica Neue"/>
              </a:rPr>
              <a:t> </a:t>
            </a:r>
            <a:r>
              <a:rPr lang="en-US" sz="1600" b="0" i="0" dirty="0" err="1">
                <a:effectLst/>
                <a:latin typeface="Helvetica Neue"/>
              </a:rPr>
              <a:t>görə</a:t>
            </a:r>
            <a:r>
              <a:rPr lang="en-US" sz="1600" b="0" i="0" dirty="0">
                <a:effectLst/>
                <a:latin typeface="Helvetica Neue"/>
              </a:rPr>
              <a:t> </a:t>
            </a:r>
            <a:r>
              <a:rPr lang="en-US" sz="1600" b="0" i="0" dirty="0" err="1">
                <a:effectLst/>
                <a:latin typeface="Helvetica Neue"/>
              </a:rPr>
              <a:t>bilərik</a:t>
            </a:r>
            <a:endParaRPr lang="en-US" sz="1600" b="0" i="0" dirty="0"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  <a:latin typeface="Helvetica Neue"/>
              </a:rPr>
              <a:t>pc and fc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 err="1">
                <a:effectLst/>
                <a:latin typeface="Helvetica Neue"/>
              </a:rPr>
              <a:t>three_g</a:t>
            </a:r>
            <a:r>
              <a:rPr lang="en-US" sz="1600" b="0" i="0" dirty="0">
                <a:effectLst/>
                <a:latin typeface="Helvetica Neue"/>
              </a:rPr>
              <a:t> and </a:t>
            </a:r>
            <a:r>
              <a:rPr lang="en-US" sz="1600" b="0" i="0" dirty="0" err="1">
                <a:effectLst/>
                <a:latin typeface="Helvetica Neue"/>
              </a:rPr>
              <a:t>four_g</a:t>
            </a:r>
            <a:endParaRPr lang="en-US" sz="1600" b="0" i="0" dirty="0"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 err="1">
                <a:effectLst/>
                <a:latin typeface="Helvetica Neue"/>
              </a:rPr>
              <a:t>px_width</a:t>
            </a:r>
            <a:r>
              <a:rPr lang="en-US" sz="1600" b="0" i="0" dirty="0">
                <a:effectLst/>
                <a:latin typeface="Helvetica Neue"/>
              </a:rPr>
              <a:t> and </a:t>
            </a:r>
            <a:r>
              <a:rPr lang="en-US" sz="1600" b="0" i="0" dirty="0" err="1">
                <a:effectLst/>
                <a:latin typeface="Helvetica Neue"/>
              </a:rPr>
              <a:t>px_height</a:t>
            </a:r>
            <a:endParaRPr lang="en-US" sz="1600" b="0" i="0" dirty="0">
              <a:effectLst/>
              <a:latin typeface="Helvetica Neue"/>
            </a:endParaRPr>
          </a:p>
          <a:p>
            <a:br>
              <a:rPr lang="en-US" sz="1800" dirty="0"/>
            </a:br>
            <a:endParaRPr lang="en-US" sz="1800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D1241-4F6B-4523-A0D3-68E3CDBC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First Skill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F8379-6FA4-47C8-A343-950346DD4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Second Skill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0DE557-B4FF-44B4-B945-B5B41DBDA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57845"/>
            <a:ext cx="2552123" cy="163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Third Skill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801CDE-088C-4A56-83CA-BF9F27106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41F63C18-0FBD-AF69-5BC1-E2342929E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88" y="0"/>
            <a:ext cx="7611011" cy="655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91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729"/>
            <a:ext cx="6757416" cy="6410576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txBody>
          <a:bodyPr/>
          <a:lstStyle/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Content Placeholder 2" descr="List Content Placeholder">
            <a:extLst>
              <a:ext uri="{FF2B5EF4-FFF2-40B4-BE49-F238E27FC236}">
                <a16:creationId xmlns:a16="http://schemas.microsoft.com/office/drawing/2014/main" id="{4DBF5C5D-E8C1-4EFB-87B6-B4245AB40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068955"/>
              </p:ext>
            </p:extLst>
          </p:nvPr>
        </p:nvGraphicFramePr>
        <p:xfrm>
          <a:off x="6958585" y="109729"/>
          <a:ext cx="3895344" cy="641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062E12D0-EE3E-DC0D-7BAB-FEBCB90D2F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19" y="1089179"/>
            <a:ext cx="6577778" cy="44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3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98415_win32_fixed" id="{1E7205E9-DD76-422B-B9FD-343E9C2C894B}" vid="{008E2BBC-A2E4-4140-B026-F6CAB78406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7B5194-E537-408E-9CFF-66A6141D5DE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F9969FA-0C19-40F2-9B6F-EADA7B231A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CFB5EA-1DDA-4423-A8FC-85579F36DE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with animation</Template>
  <TotalTime>52</TotalTime>
  <Words>329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Wingdings</vt:lpstr>
      <vt:lpstr>Office Theme</vt:lpstr>
      <vt:lpstr>PowerPoint Presentation</vt:lpstr>
      <vt:lpstr>PowerPoint Presentation</vt:lpstr>
      <vt:lpstr>Dataset </vt:lpstr>
      <vt:lpstr>          ll</vt:lpstr>
      <vt:lpstr>III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Nicat</dc:creator>
  <cp:lastModifiedBy>Nicat</cp:lastModifiedBy>
  <cp:revision>1</cp:revision>
  <dcterms:created xsi:type="dcterms:W3CDTF">2022-10-29T12:35:36Z</dcterms:created>
  <dcterms:modified xsi:type="dcterms:W3CDTF">2022-10-29T13:27:48Z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