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89"/>
  </p:normalViewPr>
  <p:slideViewPr>
    <p:cSldViewPr snapToGrid="0" snapToObjects="1">
      <p:cViewPr varScale="1">
        <p:scale>
          <a:sx n="75" d="100"/>
          <a:sy n="75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5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3A28-9FFE-E149-9AF2-ADAE6927E41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94C9-789B-1447-B8A7-9FF1D6B5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134" y="355601"/>
            <a:ext cx="103462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charset="0"/>
                <a:ea typeface="Roboto" charset="0"/>
                <a:cs typeface="Roboto" charset="0"/>
              </a:rPr>
              <a:t>International Conference on </a:t>
            </a:r>
          </a:p>
          <a:p>
            <a:r>
              <a:rPr lang="en-US" sz="5400" b="1" dirty="0">
                <a:latin typeface="Roboto" charset="0"/>
                <a:ea typeface="Roboto" charset="0"/>
                <a:cs typeface="Roboto" charset="0"/>
              </a:rPr>
              <a:t>	</a:t>
            </a:r>
            <a:r>
              <a:rPr lang="en-US" sz="5400" b="1" dirty="0" smtClean="0">
                <a:latin typeface="Roboto" charset="0"/>
                <a:ea typeface="Roboto" charset="0"/>
                <a:cs typeface="Roboto" charset="0"/>
              </a:rPr>
              <a:t>Neuromorphic Systems</a:t>
            </a:r>
            <a:endParaRPr lang="en-US" sz="54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Schuman, Catherine D.</dc:creator>
  <cp:lastModifiedBy>Schuman, Catherine D.</cp:lastModifiedBy>
  <cp:revision>1</cp:revision>
  <dcterms:created xsi:type="dcterms:W3CDTF">2017-09-21T15:56:13Z</dcterms:created>
  <dcterms:modified xsi:type="dcterms:W3CDTF">2017-09-21T15:58:36Z</dcterms:modified>
</cp:coreProperties>
</file>