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 startAt="1"/>
            </a:pPr>
            <a:r>
              <a:rPr lang="en-US" i="true"/>
              <a:t>a</a:t>
            </a:r>
          </a:p>
          <a:p>
            <a:pPr>
              <a:buAutoNum type="arabicPeriod" startAt="1"/>
            </a:pPr>
            <a:r>
              <a:rPr lang="en-US"/>
              <a:t>b</a:t>
            </a:r>
          </a:p>
          <a:p>
            <a:pPr>
              <a:buAutoNum type="arabicPeriod" startAt="1"/>
            </a:pPr>
            <a:r>
              <a:rPr lang="en-US"/>
              <a:t>c</a:t>
            </a:r>
          </a:p>
          <a:p>
            <a:pPr>
              <a:buAutoNum type="arabicPeriod" startAt="1"/>
            </a:pPr>
            <a:r>
              <a:rPr lang="en-US"/>
              <a:t>d</a:t>
            </a:r>
          </a:p>
          <a:p>
            <a:pPr>
              <a:buNone/>
            </a:pPr>
          </a:p>
          <a:p>
            <a:pPr>
              <a:buNone/>
            </a:pPr>
            <a:r>
              <a:rPr lang="en-US"/>
              <a:t>Heading </a:t>
            </a:r>
            <a:r>
              <a:rPr lang="en-US" i="true" b="true"/>
              <a:t>OneB</a:t>
            </a:r>
            <a:r>
              <a:rPr lang="en-US" i="true"/>
              <a:t>One</a:t>
            </a:r>
          </a:p>
          <a:p>
            <a:pPr>
              <a:buNone/>
            </a:pPr>
            <a:r>
              <a:rPr lang="en-US" b="true"/>
              <a:t>Heading</a:t>
            </a:r>
            <a:r>
              <a:rPr lang="en-US"/>
              <a:t> Two</a:t>
            </a:r>
          </a:p>
          <a:p>
            <a:pPr>
              <a:buNone/>
            </a:pPr>
            <a:r>
              <a:rPr lang="en-US"/>
              <a:t>Headi</a:t>
            </a:r>
            <a:r>
              <a:rPr lang="en-US" u="sng"/>
              <a:t>ing</a:t>
            </a:r>
            <a:r>
              <a:rPr lang="en-US"/>
              <a:t> Three</a:t>
            </a:r>
          </a:p>
          <a:p>
            <a:pPr>
              <a:buNone/>
            </a:pPr>
            <a:r>
              <a:rPr lang="en-US" i="true" b="true"/>
              <a:t>Both</a:t>
            </a:r>
            <a:r>
              <a:rPr lang="en-US"/>
              <a:t>Hello</a:t>
            </a:r>
          </a:p>
          <a:p>
            <a:pPr>
              <a:buNone/>
            </a:pPr>
            <a:r>
              <a:rPr lang="en-US" i="true"/>
              <a:t>Italic</a:t>
            </a:r>
            <a:r>
              <a:rPr lang="en-US"/>
              <a:t>World</a:t>
            </a:r>
          </a:p>
          <a:p>
            <a:pPr>
              <a:buNone/>
            </a:pPr>
            <a:r>
              <a:rPr lang="en-US"/>
              <a:t>Bold</a:t>
            </a:r>
          </a:p>
          <a:p>
            <a:r>
              <a:rPr lang="en-US" u="sng"/>
              <a:t>Item one</a:t>
            </a:r>
          </a:p>
          <a:p>
            <a:r>
              <a:rPr lang="en-US" b="true" u="sng"/>
              <a:t>Item two</a:t>
            </a:r>
          </a:p>
          <a:p>
            <a:r>
              <a:rPr lang="en-US"/>
              <a:t>Item three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