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883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3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7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8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0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5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D394-671E-423E-A397-9D5A03B0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FA45-5BB1-487A-B1D1-11407A63F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Branching</a:t>
            </a:r>
          </a:p>
        </p:txBody>
      </p:sp>
    </p:spTree>
    <p:extLst>
      <p:ext uri="{BB962C8B-B14F-4D97-AF65-F5344CB8AC3E}">
        <p14:creationId xmlns:p14="http://schemas.microsoft.com/office/powerpoint/2010/main" val="9003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6494-5555-41E4-9B47-BE91668E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490F-8B21-48DF-97A0-11C54D3A0D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GitHub.com</a:t>
            </a:r>
          </a:p>
          <a:p>
            <a:r>
              <a:rPr lang="en-US" dirty="0"/>
              <a:t>Select repository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Collaborators</a:t>
            </a:r>
          </a:p>
          <a:p>
            <a:r>
              <a:rPr lang="en-US" dirty="0"/>
              <a:t>Enter usernames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45347-A1DD-4C6D-BC81-8AF806409C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8678" y="2291750"/>
            <a:ext cx="5888817" cy="38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2241-9D0F-4A3C-90B1-5EF41BEC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Using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569E-0321-4B13-8474-14B230A70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WebStorm or IntelliJ</a:t>
            </a:r>
          </a:p>
          <a:p>
            <a:pPr lvl="1"/>
            <a:r>
              <a:rPr lang="en-US" dirty="0"/>
              <a:t>VCS &gt; Checkout from Version Control &gt; Git</a:t>
            </a:r>
          </a:p>
          <a:p>
            <a:pPr lvl="1"/>
            <a:endParaRPr lang="en-US" dirty="0"/>
          </a:p>
          <a:p>
            <a:r>
              <a:rPr lang="en-US" dirty="0"/>
              <a:t>Can also use Fork to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C4EE3-09FA-4685-8925-A16E215FA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412318"/>
            <a:ext cx="5484982" cy="402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8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AF5D-AAA1-4EF5-900A-320B2DC9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02C674-39D2-4A9B-9A86-71D91A7BF1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727008"/>
            <a:ext cx="4697412" cy="2818447"/>
          </a:xfrm>
        </p:spPr>
      </p:pic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8A7AE9-551B-47C2-8608-9414F8FC8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726055"/>
            <a:ext cx="4700588" cy="2820353"/>
          </a:xfrm>
        </p:spPr>
      </p:pic>
    </p:spTree>
    <p:extLst>
      <p:ext uri="{BB962C8B-B14F-4D97-AF65-F5344CB8AC3E}">
        <p14:creationId xmlns:p14="http://schemas.microsoft.com/office/powerpoint/2010/main" val="7936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0B5-60BB-4CE0-B049-9BA04D43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0A76-8830-47E1-A8C2-2476DD1EF1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Fetch + merge</a:t>
            </a:r>
          </a:p>
          <a:p>
            <a:r>
              <a:rPr lang="en-US" dirty="0"/>
              <a:t>Will incorporate others'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17BF5-4D98-4E03-9315-0BAA0622C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90A-5D19-427D-8872-1C554FCA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A5D-6B5B-4622-9901-91B26AD6D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Don't track in version control</a:t>
            </a:r>
          </a:p>
          <a:p>
            <a:r>
              <a:rPr lang="en-US" dirty="0"/>
              <a:t>Ignore compiled code directories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/>
              <a:t>out</a:t>
            </a:r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on top level of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06C2C-8298-4E3A-8297-AA023443F7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49" y="2589040"/>
            <a:ext cx="5573759" cy="36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238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</TotalTime>
  <Words>66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GitHub Collaboration</vt:lpstr>
      <vt:lpstr>Add Collaborators</vt:lpstr>
      <vt:lpstr>Clone Using IDE</vt:lpstr>
      <vt:lpstr>Fetch</vt:lpstr>
      <vt:lpstr>Pull</vt:lpstr>
      <vt:lpstr>Ignoring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SAAM Presentation</dc:title>
  <dc:creator>Stacy Read</dc:creator>
  <cp:lastModifiedBy>Stacy Read</cp:lastModifiedBy>
  <cp:revision>8</cp:revision>
  <dcterms:created xsi:type="dcterms:W3CDTF">2019-11-12T16:58:46Z</dcterms:created>
  <dcterms:modified xsi:type="dcterms:W3CDTF">2019-11-14T15:48:17Z</dcterms:modified>
</cp:coreProperties>
</file>