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5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8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49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9883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88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73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23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57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586D5CB-B1F5-4E18-A266-634883218EA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7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1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2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8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2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0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0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6D5CB-B1F5-4E18-A266-634883218EA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15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D394-671E-423E-A397-9D5A03B08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SAAM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7FA45-5BB1-487A-B1D1-11407A63F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Team Awesome</a:t>
            </a:r>
          </a:p>
        </p:txBody>
      </p:sp>
    </p:spTree>
    <p:extLst>
      <p:ext uri="{BB962C8B-B14F-4D97-AF65-F5344CB8AC3E}">
        <p14:creationId xmlns:p14="http://schemas.microsoft.com/office/powerpoint/2010/main" val="90030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6494-5555-41E4-9B47-BE91668E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D490F-8B21-48DF-97A0-11C54D3A0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awesome things</a:t>
            </a:r>
          </a:p>
          <a:p>
            <a:r>
              <a:rPr lang="en-US" dirty="0"/>
              <a:t>Solve all the problems</a:t>
            </a:r>
          </a:p>
          <a:p>
            <a:r>
              <a:rPr lang="en-US" dirty="0"/>
              <a:t>Give </a:t>
            </a:r>
            <a:r>
              <a:rPr lang="en-US"/>
              <a:t>amazing presentation</a:t>
            </a:r>
          </a:p>
        </p:txBody>
      </p:sp>
    </p:spTree>
    <p:extLst>
      <p:ext uri="{BB962C8B-B14F-4D97-AF65-F5344CB8AC3E}">
        <p14:creationId xmlns:p14="http://schemas.microsoft.com/office/powerpoint/2010/main" val="249388917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</TotalTime>
  <Words>18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Berlin</vt:lpstr>
      <vt:lpstr>My SAAM Presentation</vt:lpstr>
      <vt:lpstr>Our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SAAM Presentation</dc:title>
  <dc:creator>Stacy Read</dc:creator>
  <cp:lastModifiedBy>Stacy Read</cp:lastModifiedBy>
  <cp:revision>2</cp:revision>
  <dcterms:created xsi:type="dcterms:W3CDTF">2019-11-12T16:58:46Z</dcterms:created>
  <dcterms:modified xsi:type="dcterms:W3CDTF">2019-11-12T17:04:34Z</dcterms:modified>
</cp:coreProperties>
</file>