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59" r:id="rId19"/>
    <p:sldId id="276" r:id="rId20"/>
    <p:sldId id="260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5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3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95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709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81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41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44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04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8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6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5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5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6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8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6D5CB-B1F5-4E18-A266-634883218EA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D6002-3F86-4926-BB49-6E575D1F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06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D394-671E-423E-A397-9D5A03B08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Collaboration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7FA45-5BB1-487A-B1D1-11407A63F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Branching</a:t>
            </a:r>
          </a:p>
        </p:txBody>
      </p:sp>
    </p:spTree>
    <p:extLst>
      <p:ext uri="{BB962C8B-B14F-4D97-AF65-F5344CB8AC3E}">
        <p14:creationId xmlns:p14="http://schemas.microsoft.com/office/powerpoint/2010/main" val="90030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6E99-E2B4-4230-98DB-B8D1438B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9EBF-E164-4F12-8A32-47CC01652E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Describe your changes</a:t>
            </a:r>
          </a:p>
          <a:p>
            <a:r>
              <a:rPr lang="en-US" dirty="0"/>
              <a:t>Create pull request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9792D2-F516-4B75-AAA2-F9B98C8B1C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36873"/>
            <a:ext cx="4262805" cy="29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9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E40F-760E-4A21-BADD-6D4E2697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Review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991F1-4253-4624-9712-616F0D9F31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Ask team member(s) to review your changes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07ECB-4F25-44BD-AD40-FFF879E921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5" y="2340533"/>
            <a:ext cx="4257552" cy="296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5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A424-0309-4F81-8C2C-3EE526DF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Reviewer: Access 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FEC91-A249-4368-9AEF-03E8F26758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 GitHub</a:t>
            </a:r>
          </a:p>
          <a:p>
            <a:r>
              <a:rPr lang="en-US" dirty="0"/>
              <a:t>Pull requests tab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83C57-430E-4C5A-912A-F45FEC1EDE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36873"/>
            <a:ext cx="4262805" cy="29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9D6F-6EA4-4606-A938-461C385F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Reviewer: Add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BACBD3-987A-418E-B0C2-D523906B07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Select to add your review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5DEA39-4BC2-46C8-8B8E-A2D49CA11A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5" y="2340533"/>
            <a:ext cx="4257552" cy="296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8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9E3C-CAA4-4094-880D-852886D3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Reviewer: Comment or Approve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9DBA1-8B8D-490F-A4B7-2F183530DC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Comment if more work needs to be done</a:t>
            </a:r>
          </a:p>
          <a:p>
            <a:r>
              <a:rPr lang="en-US" dirty="0"/>
              <a:t>Approve if you think changes should merge with master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24D696-5A11-44D8-9E6E-1B3580E12F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36873"/>
            <a:ext cx="4262805" cy="29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93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2813-07F1-41CA-A378-4843602E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Committer: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C814-7EE6-4601-8F6A-35058B35A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Recommended only one person merge branches into master</a:t>
            </a:r>
          </a:p>
          <a:p>
            <a:r>
              <a:rPr lang="en-US" dirty="0"/>
              <a:t>On the branch page, select Merge pull request</a:t>
            </a:r>
          </a:p>
          <a:p>
            <a:r>
              <a:rPr lang="en-US" dirty="0"/>
              <a:t>Confirm the merge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4251E-411E-410E-B1AD-7EA9D3C5E3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36873"/>
            <a:ext cx="4262805" cy="29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9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FE29-8F4F-4731-814E-4E7E28C6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Committer: Delete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0FE89-11FB-49AF-80A2-6CB22B68F8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Completed feature branches should be deleted</a:t>
            </a:r>
          </a:p>
          <a:p>
            <a:pPr lvl="1"/>
            <a:r>
              <a:rPr lang="en-US" dirty="0"/>
              <a:t>After merging pull request</a:t>
            </a:r>
          </a:p>
          <a:p>
            <a:pPr lvl="1"/>
            <a:r>
              <a:rPr lang="en-US" dirty="0"/>
              <a:t>From Branches page</a:t>
            </a:r>
          </a:p>
          <a:p>
            <a:r>
              <a:rPr lang="en-US" dirty="0"/>
              <a:t>Only deletes the remote branch!</a:t>
            </a:r>
          </a:p>
          <a:p>
            <a:r>
              <a:rPr lang="en-US" dirty="0"/>
              <a:t>Team member must cleanup local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87446-215B-43C3-A9FB-9961C0465E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36873"/>
            <a:ext cx="4262805" cy="29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13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839B-FD06-4C56-96D2-C1F777CF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DA5D0-E9DF-4244-BA9F-4190FC9651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See what other team members are doing</a:t>
            </a:r>
          </a:p>
          <a:p>
            <a:r>
              <a:rPr lang="en-US" dirty="0"/>
              <a:t>Doesn't change your working directory</a:t>
            </a:r>
          </a:p>
          <a:p>
            <a:r>
              <a:rPr lang="en-US" dirty="0"/>
              <a:t>Prune remote branches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C59B8D-4305-41E8-905C-188B5E64AF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36873"/>
            <a:ext cx="4384995" cy="29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00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AF5D-AAA1-4EF5-900A-320B2DC9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Prune Remote Branches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1BFE922-4356-4B89-AE4B-433EF825B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Fetch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02C674-39D2-4A9B-9A86-71D91A7BF1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112" y="3247345"/>
            <a:ext cx="3371165" cy="2245881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42F536-297C-4150-9386-036D63DC6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Fetch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8A7AE9-551B-47C2-8608-9414F8FC8F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9960" y="3247346"/>
            <a:ext cx="3367086" cy="2245881"/>
          </a:xfrm>
        </p:spPr>
      </p:pic>
    </p:spTree>
    <p:extLst>
      <p:ext uri="{BB962C8B-B14F-4D97-AF65-F5344CB8AC3E}">
        <p14:creationId xmlns:p14="http://schemas.microsoft.com/office/powerpoint/2010/main" val="793623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9128-B5BF-4A6C-BC5A-74100DD9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Local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E1AE-8BAD-4EAF-8598-D2E9F4FED3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Checkout master</a:t>
            </a:r>
          </a:p>
          <a:p>
            <a:r>
              <a:rPr lang="en-US" dirty="0"/>
              <a:t>Right click master &gt; Checkout 'master'</a:t>
            </a:r>
          </a:p>
          <a:p>
            <a:r>
              <a:rPr lang="en-US" dirty="0"/>
              <a:t>Right click branch &gt; Merge into 'master'</a:t>
            </a:r>
          </a:p>
          <a:p>
            <a:r>
              <a:rPr lang="en-US" dirty="0"/>
              <a:t>Right click branch &gt; Delete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DDF3B8-B3E6-4A98-A74F-8461ACEC2F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5" y="3011342"/>
            <a:ext cx="3360738" cy="224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8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6494-5555-41E4-9B47-BE91668E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Collaborators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490F-8B21-48DF-97A0-11C54D3A0D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GitHub.com</a:t>
            </a:r>
          </a:p>
          <a:p>
            <a:r>
              <a:rPr lang="en-US" dirty="0"/>
              <a:t>Select repository</a:t>
            </a:r>
          </a:p>
          <a:p>
            <a:r>
              <a:rPr lang="en-US" dirty="0"/>
              <a:t>Settings</a:t>
            </a:r>
          </a:p>
          <a:p>
            <a:r>
              <a:rPr lang="en-US" dirty="0"/>
              <a:t>Collaborators</a:t>
            </a:r>
          </a:p>
          <a:p>
            <a:r>
              <a:rPr lang="en-US" dirty="0"/>
              <a:t>Enter usernames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45347-A1DD-4C6D-BC81-8AF806409C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5" y="2336873"/>
            <a:ext cx="4459292" cy="28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8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20B5-60BB-4CE0-B049-9BA04D43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0A76-8830-47E1-A8C2-2476DD1EF1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Fetch and merge</a:t>
            </a:r>
          </a:p>
          <a:p>
            <a:r>
              <a:rPr lang="en-US" dirty="0"/>
              <a:t>Will incorporate others' changes into your working directory</a:t>
            </a:r>
          </a:p>
          <a:p>
            <a:r>
              <a:rPr lang="en-US" dirty="0"/>
              <a:t>May need to resolve merge conflicts manually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81F215-AD04-4FC6-AEF9-2E88D3A285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36873"/>
            <a:ext cx="4378017" cy="29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0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90A-5D19-427D-8872-1C554FCA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0A5D-6B5B-4622-9901-91B26AD6DC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Don't track in version control</a:t>
            </a:r>
          </a:p>
          <a:p>
            <a:r>
              <a:rPr lang="en-US" dirty="0"/>
              <a:t>Ignore compiled code directories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out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on top level of repo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306C2C-8298-4E3A-8297-AA023443F7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5" y="3030050"/>
            <a:ext cx="3360738" cy="221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2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2241-9D0F-4A3C-90B1-5EF41BEC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Using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5569E-0321-4B13-8474-14B230A70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WebStorm or IntelliJ</a:t>
            </a:r>
          </a:p>
          <a:p>
            <a:pPr lvl="1"/>
            <a:r>
              <a:rPr lang="en-US" dirty="0"/>
              <a:t>VCS &gt; Checkout from Version Control &gt; Git</a:t>
            </a:r>
          </a:p>
          <a:p>
            <a:pPr lvl="1"/>
            <a:endParaRPr lang="en-US" dirty="0"/>
          </a:p>
          <a:p>
            <a:r>
              <a:rPr lang="en-US" dirty="0"/>
              <a:t>Can also use Fork to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C4EE3-09FA-4685-8925-A16E215FA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36873"/>
            <a:ext cx="4133523" cy="303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8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35D4-EC3F-40D6-ADC2-0AEB5102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Feature Branch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9E597-FB04-4714-B8DE-5184CED267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Uncommitted changes moved to new branch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dirty="0"/>
              <a:t>Work in branch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022769-581A-484C-ACA2-F7D77DD025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36873"/>
            <a:ext cx="4384995" cy="29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7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4181-DC77-4B48-980D-79E1936D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1AB3-367D-4345-9A01-8FDC96F283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Make your changes</a:t>
            </a:r>
          </a:p>
          <a:p>
            <a:r>
              <a:rPr lang="en-US" dirty="0"/>
              <a:t>Still working locally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6E524A-5445-42A3-83DA-4AA38D2792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0825" y="2397084"/>
            <a:ext cx="4062243" cy="29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6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6214-0BA7-4935-BA80-2A0BA798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Unstaged</a:t>
            </a:r>
            <a:r>
              <a:rPr lang="en-US" dirty="0"/>
              <a:t> vs. Staged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FEED9-5ECC-4E41-863C-9653615FBA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Stage the changes related to your feature</a:t>
            </a:r>
          </a:p>
          <a:p>
            <a:r>
              <a:rPr lang="en-US" dirty="0"/>
              <a:t>Staged changes will be included in next commit</a:t>
            </a:r>
          </a:p>
          <a:p>
            <a:r>
              <a:rPr lang="en-US" dirty="0"/>
              <a:t>Only committed changes get pushed to remote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5F1DE7-945D-44B5-8851-96343282DE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40245"/>
            <a:ext cx="4372961" cy="291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2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0C68-A7E2-4E5B-8585-9B636DA3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170D-9538-456B-9EFA-E2082896A0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you're happy with your changes</a:t>
            </a:r>
          </a:p>
          <a:p>
            <a:r>
              <a:rPr lang="en-US" dirty="0"/>
              <a:t>Still working locally!</a:t>
            </a:r>
          </a:p>
          <a:p>
            <a:r>
              <a:rPr lang="en-US" dirty="0"/>
              <a:t>Don't be afraid to commit often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F48EF-8C36-484F-ADC5-04B4045D0E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36873"/>
            <a:ext cx="4378017" cy="29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7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27EB-79DC-452B-8C2B-577A38B4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DC1A-ED2A-43D9-96AF-252749B740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Upload changes to remote (GitHub)</a:t>
            </a:r>
          </a:p>
          <a:p>
            <a:r>
              <a:rPr lang="en-US" dirty="0"/>
              <a:t>Don't push directly to master branch!</a:t>
            </a:r>
          </a:p>
          <a:p>
            <a:r>
              <a:rPr lang="en-US" dirty="0"/>
              <a:t>Create a new branch on GitHub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52BF4A-4D5C-44F5-84C9-94412386D9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5" y="2346166"/>
            <a:ext cx="4364084" cy="291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1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800C-92E3-4EB9-ABB2-0A8A2F89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B9D4-8963-43FB-A707-FAF6D39403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to merge your changes into master branch</a:t>
            </a:r>
          </a:p>
          <a:p>
            <a:r>
              <a:rPr lang="en-US" dirty="0"/>
              <a:t>From repo main page</a:t>
            </a:r>
          </a:p>
          <a:p>
            <a:pPr lvl="1"/>
            <a:r>
              <a:rPr lang="en-US" dirty="0"/>
              <a:t>Compare &amp; pull request</a:t>
            </a:r>
          </a:p>
          <a:p>
            <a:r>
              <a:rPr lang="en-US" dirty="0"/>
              <a:t>From branches page</a:t>
            </a:r>
          </a:p>
          <a:p>
            <a:pPr lvl="1"/>
            <a:r>
              <a:rPr lang="en-US" dirty="0"/>
              <a:t>New pull request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88246-807A-462B-B992-47022209B4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60824" y="2336873"/>
            <a:ext cx="4262805" cy="29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7354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172</TotalTime>
  <Words>351</Words>
  <Application>Microsoft Office PowerPoint</Application>
  <PresentationFormat>On-screen Show (4:3)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Trebuchet MS</vt:lpstr>
      <vt:lpstr>Berlin</vt:lpstr>
      <vt:lpstr>GitHub Collaboration</vt:lpstr>
      <vt:lpstr>Add Collaborators</vt:lpstr>
      <vt:lpstr>Clone Using IDE</vt:lpstr>
      <vt:lpstr>Start Feature Branch</vt:lpstr>
      <vt:lpstr>Make Changes</vt:lpstr>
      <vt:lpstr>Unstaged vs. Staged</vt:lpstr>
      <vt:lpstr>Commit Changes</vt:lpstr>
      <vt:lpstr>Push</vt:lpstr>
      <vt:lpstr>Create Pull Request</vt:lpstr>
      <vt:lpstr>Create Pull Request</vt:lpstr>
      <vt:lpstr>Request Review (Optional)</vt:lpstr>
      <vt:lpstr>Reviewer: Access Pull Requests</vt:lpstr>
      <vt:lpstr>Reviewer: Add Review</vt:lpstr>
      <vt:lpstr>Reviewer: Comment or Approve</vt:lpstr>
      <vt:lpstr>Master Committer: Merge</vt:lpstr>
      <vt:lpstr>Master Committer: Delete Branch</vt:lpstr>
      <vt:lpstr>Fetch</vt:lpstr>
      <vt:lpstr>Prune Remote Branches</vt:lpstr>
      <vt:lpstr>Delete Local Branch</vt:lpstr>
      <vt:lpstr>Pull</vt:lpstr>
      <vt:lpstr>Ignoring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SAAM Presentation</dc:title>
  <dc:creator>Stacy Read</dc:creator>
  <cp:lastModifiedBy>BIT Instructor</cp:lastModifiedBy>
  <cp:revision>33</cp:revision>
  <dcterms:created xsi:type="dcterms:W3CDTF">2019-11-12T16:58:46Z</dcterms:created>
  <dcterms:modified xsi:type="dcterms:W3CDTF">2019-11-14T21:50:15Z</dcterms:modified>
</cp:coreProperties>
</file>