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22842841.jpeg"></Relationship><Relationship Id="rId4" Type="http://schemas.openxmlformats.org/officeDocument/2006/relationships/image" Target="../media/fImage55166298467.jpeg"></Relationship><Relationship Id="rId5" Type="http://schemas.openxmlformats.org/officeDocument/2006/relationships/image" Target="../media/fImage28033316334.jpeg"></Relationship><Relationship Id="rId6" Type="http://schemas.openxmlformats.org/officeDocument/2006/relationships/image" Target="../media/fImage15246326500.jpeg"></Relationship><Relationship Id="rId7" Type="http://schemas.openxmlformats.org/officeDocument/2006/relationships/image" Target="../media/fImage77190339169.jpeg"></Relationship><Relationship Id="rId8" Type="http://schemas.openxmlformats.org/officeDocument/2006/relationships/image" Target="../media/fImage22951345724.jpeg"></Relationship><Relationship Id="rId9" Type="http://schemas.openxmlformats.org/officeDocument/2006/relationships/image" Target="../media/fImage2279504241.png"></Relationship><Relationship Id="rId10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5815" y="4467860"/>
            <a:ext cx="2966085" cy="2040255"/>
          </a:xfrm>
          <a:prstGeom prst="rect"/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5815" y="4484370"/>
            <a:ext cx="2822575" cy="1844675"/>
          </a:xfrm>
          <a:prstGeom prst="rect"/>
          <a:noFill/>
        </p:spPr>
      </p:pic>
      <p:pic>
        <p:nvPicPr>
          <p:cNvPr id="5" name="그림 4" descr="C:/Users/ME/AppData/Roaming/PolarisOffice/ETemp/16232_10438472/fImage28033316334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916555" y="1705610"/>
            <a:ext cx="2634615" cy="2156460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77125" y="4458970"/>
            <a:ext cx="2870835" cy="2178050"/>
          </a:xfrm>
          <a:prstGeom prst="rect"/>
          <a:noFill/>
        </p:spPr>
      </p:pic>
      <p:pic>
        <p:nvPicPr>
          <p:cNvPr id="7" name="그림 6" descr="C:/Users/ME/AppData/Roaming/PolarisOffice/ETemp/16232_10438472/fImage77190339169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1704340"/>
            <a:ext cx="3021965" cy="2009775"/>
          </a:xfrm>
          <a:prstGeom prst="rect"/>
          <a:noFill/>
        </p:spPr>
      </p:pic>
      <p:pic>
        <p:nvPicPr>
          <p:cNvPr id="8" name="그림 7" descr="C:/Users/ME/AppData/Roaming/PolarisOffice/ETemp/16232_10438472/fImage22951345724.jpe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759450" y="1735455"/>
            <a:ext cx="2683510" cy="2122805"/>
          </a:xfrm>
          <a:prstGeom prst="rect"/>
          <a:noFill/>
        </p:spPr>
      </p:pic>
      <p:sp>
        <p:nvSpPr>
          <p:cNvPr id="9" name="도형 8"/>
          <p:cNvSpPr>
            <a:spLocks/>
          </p:cNvSpPr>
          <p:nvPr/>
        </p:nvSpPr>
        <p:spPr>
          <a:xfrm rot="0">
            <a:off x="1579880" y="257175"/>
            <a:ext cx="8509000" cy="1448435"/>
          </a:xfrm>
          <a:prstGeom prst="round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109470" y="630555"/>
            <a:ext cx="744283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모바일로봇 구성품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2397760" y="3822065"/>
            <a:ext cx="30295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BC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J</a:t>
            </a:r>
            <a:r>
              <a:rPr lang="en-US" altLang="ko-KR" sz="1800">
                <a:latin typeface="맑은 고딕" charset="0"/>
                <a:ea typeface="맑은 고딕" charset="0"/>
              </a:rPr>
              <a:t>etson Nano)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1905" y="3862705"/>
            <a:ext cx="30295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아</a:t>
            </a:r>
            <a:r>
              <a:rPr lang="en-US" altLang="ko-KR" sz="1800">
                <a:latin typeface="맑은 고딕" charset="0"/>
                <a:ea typeface="맑은 고딕" charset="0"/>
              </a:rPr>
              <a:t>두</a:t>
            </a:r>
            <a:r>
              <a:rPr lang="en-US" altLang="ko-KR" sz="1800"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latin typeface="맑은 고딕" charset="0"/>
                <a:ea typeface="맑은 고딕" charset="0"/>
              </a:rPr>
              <a:t>노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262245" y="3822065"/>
            <a:ext cx="302958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모</a:t>
            </a:r>
            <a:r>
              <a:rPr lang="en-US" altLang="ko-KR" sz="1800">
                <a:latin typeface="맑은 고딕" charset="0"/>
                <a:ea typeface="맑은 고딕" charset="0"/>
              </a:rPr>
              <a:t>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latin typeface="맑은 고딕" charset="0"/>
                <a:ea typeface="맑은 고딕" charset="0"/>
              </a:rPr>
              <a:t>M36A-3229E 12V)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36930" y="6224905"/>
            <a:ext cx="30289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IMU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(MPU-9250)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296410" y="6224270"/>
            <a:ext cx="30289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배터리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(LB-012 11.1V 1800mAh)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7317105" y="6224905"/>
            <a:ext cx="30289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라이다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(LDS-01)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448040" y="3862705"/>
            <a:ext cx="3029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모</a:t>
            </a:r>
            <a:r>
              <a:rPr lang="en-US" altLang="ko-KR" sz="1800"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드라이버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Adafruit 2927</a:t>
            </a:r>
            <a:r>
              <a:rPr lang="en-US" alt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ME/AppData/Roaming/PolarisOffice/ETemp/16232_10438472/fImage22795042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23630" y="1786255"/>
            <a:ext cx="2416175" cy="18497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duruming22</dc:creator>
  <cp:lastModifiedBy>duruming22</cp:lastModifiedBy>
  <dc:title>PowerPoint 프레젠테이션</dc:title>
</cp:coreProperties>
</file>