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86" r:id="rId2"/>
    <p:sldId id="304" r:id="rId3"/>
    <p:sldId id="323" r:id="rId4"/>
    <p:sldId id="324" r:id="rId5"/>
    <p:sldId id="320" r:id="rId6"/>
    <p:sldId id="321" r:id="rId7"/>
    <p:sldId id="318" r:id="rId8"/>
    <p:sldId id="322" r:id="rId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6FBF"/>
    <a:srgbClr val="64137B"/>
    <a:srgbClr val="BF1352"/>
    <a:srgbClr val="FF7809"/>
    <a:srgbClr val="EE6C00"/>
    <a:srgbClr val="D0F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700" autoAdjust="0"/>
  </p:normalViewPr>
  <p:slideViewPr>
    <p:cSldViewPr snapToGrid="0" snapToObjects="1">
      <p:cViewPr varScale="1">
        <p:scale>
          <a:sx n="125" d="100"/>
          <a:sy n="125" d="100"/>
        </p:scale>
        <p:origin x="588" y="60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2E3DD-2CF2-C444-85B6-BAC1E8A5D79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7DA4-026F-7144-B5B6-B7A16036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 algn="ctr">
              <a:defRPr sz="32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985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49199"/>
            <a:ext cx="8457639" cy="382262"/>
          </a:xfrm>
        </p:spPr>
        <p:txBody>
          <a:bodyPr>
            <a:no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36320"/>
            <a:ext cx="8457638" cy="448292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42074" y="305749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36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00" y="85633"/>
            <a:ext cx="8909999" cy="382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899" y="645980"/>
            <a:ext cx="8909999" cy="487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43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Adobe Caslon Pro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ROS2 –Week 7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주형찬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3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2A0DB-DAA9-A527-E0F0-B68B238F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ROS </a:t>
            </a:r>
            <a:r>
              <a:rPr lang="ko-KR" altLang="en-US" dirty="0"/>
              <a:t>프로그래밍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65BC2-1E02-7875-B1CA-BBBC3C30B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0"/>
            <a:ext cx="8457638" cy="1432559"/>
          </a:xfrm>
        </p:spPr>
        <p:txBody>
          <a:bodyPr>
            <a:normAutofit/>
          </a:bodyPr>
          <a:lstStyle/>
          <a:p>
            <a:r>
              <a:rPr lang="ko-KR" altLang="en-US" dirty="0"/>
              <a:t>기본 이름 규칙</a:t>
            </a:r>
            <a:endParaRPr lang="en-US" altLang="ko-KR" dirty="0"/>
          </a:p>
          <a:p>
            <a:pPr lvl="1"/>
            <a:r>
              <a:rPr lang="en-US" altLang="ko-KR" sz="1600" dirty="0" err="1"/>
              <a:t>snake_case</a:t>
            </a:r>
            <a:r>
              <a:rPr lang="en-US" altLang="ko-KR" sz="1600" dirty="0"/>
              <a:t> : </a:t>
            </a:r>
            <a:r>
              <a:rPr lang="ko-KR" altLang="en-US" sz="1600" dirty="0"/>
              <a:t>이름의 띄어쓰기를 </a:t>
            </a:r>
            <a:r>
              <a:rPr lang="ko-KR" altLang="en-US" sz="1600" dirty="0" err="1"/>
              <a:t>언더바</a:t>
            </a:r>
            <a:r>
              <a:rPr lang="en-US" altLang="ko-KR" sz="1600" dirty="0"/>
              <a:t>(_)</a:t>
            </a:r>
            <a:r>
              <a:rPr lang="ko-KR" altLang="en-US" sz="1600" dirty="0"/>
              <a:t>로 표기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CamelCased</a:t>
            </a:r>
            <a:r>
              <a:rPr lang="en-US" altLang="ko-KR" sz="1600" dirty="0"/>
              <a:t> : </a:t>
            </a:r>
            <a:r>
              <a:rPr lang="ko-KR" altLang="en-US" sz="1600" dirty="0"/>
              <a:t>이름의 띄어쓰기 없이 단어의 첫 글자를 대문자로 표기</a:t>
            </a:r>
            <a:endParaRPr lang="en-US" altLang="ko-KR" sz="1600" dirty="0"/>
          </a:p>
          <a:p>
            <a:pPr lvl="1"/>
            <a:r>
              <a:rPr lang="en-US" altLang="ko-KR" sz="1600" dirty="0"/>
              <a:t>ALL_CAPITALS : </a:t>
            </a:r>
            <a:r>
              <a:rPr lang="ko-KR" altLang="en-US" sz="1600" dirty="0"/>
              <a:t>이름의 띄어쓰기를 </a:t>
            </a:r>
            <a:r>
              <a:rPr lang="ko-KR" altLang="en-US" sz="1600" dirty="0" err="1"/>
              <a:t>언더바</a:t>
            </a:r>
            <a:r>
              <a:rPr lang="en-US" altLang="ko-KR" sz="1600" dirty="0"/>
              <a:t>(_)</a:t>
            </a:r>
            <a:r>
              <a:rPr lang="ko-KR" altLang="en-US" sz="1600" dirty="0"/>
              <a:t>로 표기하고 단어를 전부 대문자로 표기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8929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6C56C-950D-ECA5-22AB-8750C0AA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ROS </a:t>
            </a:r>
            <a:r>
              <a:rPr lang="ko-KR" altLang="en-US" dirty="0"/>
              <a:t>프로그래밍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AB9F4-60F5-A7D8-AEDA-4ED4477F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style</a:t>
            </a:r>
          </a:p>
          <a:p>
            <a:pPr marL="4572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이름 규칙</a:t>
            </a:r>
            <a:r>
              <a:rPr lang="en-US" altLang="ko-KR" dirty="0"/>
              <a:t>(Naming)</a:t>
            </a:r>
          </a:p>
          <a:p>
            <a:pPr lvl="1"/>
            <a:r>
              <a:rPr lang="en-US" altLang="ko-KR" dirty="0" err="1"/>
              <a:t>CamelCased</a:t>
            </a:r>
            <a:r>
              <a:rPr lang="en-US" altLang="ko-KR" dirty="0"/>
              <a:t> : </a:t>
            </a: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/>
              <a:t>열거형</a:t>
            </a:r>
            <a:endParaRPr lang="en-US" altLang="ko-KR" dirty="0"/>
          </a:p>
          <a:p>
            <a:pPr lvl="1"/>
            <a:r>
              <a:rPr lang="en-US" altLang="ko-KR" dirty="0" err="1"/>
              <a:t>snake_case</a:t>
            </a:r>
            <a:r>
              <a:rPr lang="en-US" altLang="ko-KR" dirty="0"/>
              <a:t> :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네임스페이스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ALL_CAPITALS :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/>
              <a:t>매크로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공백 문자 대 탭</a:t>
            </a:r>
            <a:r>
              <a:rPr lang="en-US" altLang="ko-KR" dirty="0"/>
              <a:t>(Spaces VS Tabs)	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ko-KR" altLang="en-US" dirty="0"/>
              <a:t>기본 들여 쓰기</a:t>
            </a:r>
            <a:r>
              <a:rPr lang="en-US" altLang="ko-KR" dirty="0"/>
              <a:t>(Indent)</a:t>
            </a:r>
            <a:r>
              <a:rPr lang="ko-KR" altLang="en-US" dirty="0"/>
              <a:t>는 공백 문자</a:t>
            </a:r>
            <a:r>
              <a:rPr lang="en-US" altLang="ko-KR" dirty="0"/>
              <a:t>(Space) 2</a:t>
            </a:r>
            <a:r>
              <a:rPr lang="ko-KR" altLang="en-US" dirty="0"/>
              <a:t>개를 사용한다</a:t>
            </a:r>
            <a:r>
              <a:rPr lang="en-US" altLang="ko-KR" dirty="0"/>
              <a:t>.(Tab </a:t>
            </a:r>
            <a:r>
              <a:rPr lang="ko-KR" altLang="en-US" dirty="0"/>
              <a:t>미사용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주석</a:t>
            </a:r>
            <a:r>
              <a:rPr lang="en-US" altLang="ko-KR" dirty="0"/>
              <a:t>(Comments)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ko-KR" altLang="en-US" dirty="0"/>
              <a:t>문서 주석은 </a:t>
            </a:r>
            <a:r>
              <a:rPr lang="en-US" altLang="ko-KR" dirty="0"/>
              <a:t>/** */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ko-KR" altLang="en-US" dirty="0"/>
              <a:t>구현 주석은 </a:t>
            </a:r>
            <a:r>
              <a:rPr lang="en-US" altLang="ko-KR" dirty="0"/>
              <a:t>//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95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8DDE3-37DE-6D43-52A8-9E8637DA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ROS </a:t>
            </a:r>
            <a:r>
              <a:rPr lang="ko-KR" altLang="en-US" dirty="0"/>
              <a:t>프로그래밍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6A058-13B5-5A9E-A25A-A1CB8D9E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style</a:t>
            </a:r>
          </a:p>
          <a:p>
            <a:pPr marL="4572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이름 규칙</a:t>
            </a:r>
            <a:endParaRPr lang="en-US" altLang="ko-KR" dirty="0"/>
          </a:p>
          <a:p>
            <a:pPr lvl="1"/>
            <a:r>
              <a:rPr lang="en-US" altLang="ko-KR" dirty="0" err="1"/>
              <a:t>CamelCased</a:t>
            </a:r>
            <a:r>
              <a:rPr lang="en-US" altLang="ko-KR" dirty="0"/>
              <a:t> : </a:t>
            </a: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snake_case</a:t>
            </a:r>
            <a:r>
              <a:rPr lang="en-US" altLang="ko-KR" dirty="0"/>
              <a:t> :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ALL_CAPITALS : </a:t>
            </a:r>
            <a:r>
              <a:rPr lang="ko-KR" altLang="en-US" dirty="0"/>
              <a:t>상수</a:t>
            </a:r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공백 문자 대 탭</a:t>
            </a:r>
            <a:r>
              <a:rPr lang="en-US" altLang="ko-KR" dirty="0"/>
              <a:t>(Spaces VS Tabs)	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ko-KR" altLang="en-US" dirty="0"/>
              <a:t>기본 들여 쓰기</a:t>
            </a:r>
            <a:r>
              <a:rPr lang="en-US" altLang="ko-KR" dirty="0"/>
              <a:t>(Indent)</a:t>
            </a:r>
            <a:r>
              <a:rPr lang="ko-KR" altLang="en-US" dirty="0"/>
              <a:t>는 공백 문자</a:t>
            </a:r>
            <a:r>
              <a:rPr lang="en-US" altLang="ko-KR" dirty="0"/>
              <a:t>(Space) 4</a:t>
            </a:r>
            <a:r>
              <a:rPr lang="ko-KR" altLang="en-US" dirty="0"/>
              <a:t>개를 사용한다</a:t>
            </a:r>
            <a:r>
              <a:rPr lang="en-US" altLang="ko-KR" dirty="0"/>
              <a:t>.(Tab </a:t>
            </a:r>
            <a:r>
              <a:rPr lang="ko-KR" altLang="en-US" dirty="0"/>
              <a:t>미사용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주석</a:t>
            </a:r>
            <a:r>
              <a:rPr lang="en-US" altLang="ko-KR" dirty="0"/>
              <a:t>(Comments)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ko-KR" altLang="en-US" dirty="0"/>
              <a:t>문서 주석은 </a:t>
            </a:r>
            <a:r>
              <a:rPr lang="en-US" altLang="ko-KR" dirty="0"/>
              <a:t>“””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ko-KR" altLang="en-US" dirty="0"/>
              <a:t>구현 주석은 </a:t>
            </a:r>
            <a:r>
              <a:rPr lang="en-US" altLang="ko-KR" dirty="0"/>
              <a:t>#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94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747DD-515D-7C4E-AC55-CB5E04E3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en-US" altLang="ko-KR" dirty="0"/>
              <a:t>ROS </a:t>
            </a:r>
            <a:r>
              <a:rPr lang="ko-KR" altLang="en-US" dirty="0"/>
              <a:t>프로그래밍 기초</a:t>
            </a:r>
            <a:r>
              <a:rPr lang="en-US" altLang="ko-KR" dirty="0"/>
              <a:t>(</a:t>
            </a:r>
            <a:r>
              <a:rPr lang="ko-KR" altLang="en-US" dirty="0"/>
              <a:t>파이썬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1682B2-CFF0-F060-661D-6002B9919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06" y="1036638"/>
            <a:ext cx="4195194" cy="44831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B6DA47-32E8-A9F8-D578-1C94A6F95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104" y="1035168"/>
            <a:ext cx="3530528" cy="44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A14DA-23D9-89F3-10FF-45834D79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</a:t>
            </a:r>
            <a:r>
              <a:rPr lang="en-US" altLang="ko-KR" dirty="0"/>
              <a:t>ROS </a:t>
            </a:r>
            <a:r>
              <a:rPr lang="ko-KR" altLang="en-US" dirty="0"/>
              <a:t>프로그래밍 기초 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BD7D28-98CF-EA44-E44A-32310B392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49" y="993859"/>
            <a:ext cx="2930039" cy="448310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692360-AC28-407F-D349-97430E679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28" y="993859"/>
            <a:ext cx="3422151" cy="44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4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72163-DE99-DD88-255F-23571521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ROS 2 Tips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95CA264-82F2-61AD-282F-AFA4E8997348}"/>
              </a:ext>
            </a:extLst>
          </p:cNvPr>
          <p:cNvSpPr txBox="1">
            <a:spLocks/>
          </p:cNvSpPr>
          <p:nvPr/>
        </p:nvSpPr>
        <p:spPr>
          <a:xfrm>
            <a:off x="294775" y="1237980"/>
            <a:ext cx="8457638" cy="432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설정 스크립트</a:t>
            </a:r>
            <a:r>
              <a:rPr lang="en-US" altLang="ko-KR" dirty="0"/>
              <a:t>(setup script)</a:t>
            </a:r>
          </a:p>
          <a:p>
            <a:r>
              <a:rPr lang="en-US" altLang="ko-KR" dirty="0" err="1"/>
              <a:t>setup.bash</a:t>
            </a:r>
            <a:r>
              <a:rPr lang="en-US" altLang="ko-KR" dirty="0"/>
              <a:t> VS </a:t>
            </a:r>
            <a:r>
              <a:rPr lang="en-US" altLang="ko-KR" dirty="0" err="1"/>
              <a:t>local_setup.bash</a:t>
            </a:r>
            <a:endParaRPr lang="en-US" altLang="ko-KR" dirty="0"/>
          </a:p>
          <a:p>
            <a:r>
              <a:rPr lang="en-US" altLang="ko-KR" dirty="0"/>
              <a:t>ROS_DOMAIN_ID</a:t>
            </a:r>
          </a:p>
          <a:p>
            <a:r>
              <a:rPr lang="en-US" altLang="ko-KR" dirty="0"/>
              <a:t>Namespace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992D4-6221-7759-D3E4-2A5194B9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19" y="1579349"/>
            <a:ext cx="2730640" cy="3619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86C0BD-B5DC-C9D8-8DC4-E6F829928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13593"/>
            <a:ext cx="1828894" cy="3238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8B6E01-7F74-5D83-97F1-E5164D98F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847" y="2404902"/>
            <a:ext cx="4197566" cy="2730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85250D-EF20-92D2-2FDE-078F4A12C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19" y="2801044"/>
            <a:ext cx="3827462" cy="266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21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D5657-C2AC-3F7A-F9AD-3148F461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토픽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/>
              <a:t>액션 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F761B-42AF-1DA6-94DD-92E7A544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 2 </a:t>
            </a:r>
            <a:r>
              <a:rPr lang="ko-KR" altLang="en-US" dirty="0"/>
              <a:t>인터페이스</a:t>
            </a:r>
            <a:r>
              <a:rPr lang="en-US" altLang="ko-KR" dirty="0"/>
              <a:t>(Interface) </a:t>
            </a:r>
            <a:r>
              <a:rPr lang="ko-KR" altLang="en-US" dirty="0"/>
              <a:t>신규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33709-E735-354B-AF26-E848F8D25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7" y="1469443"/>
            <a:ext cx="3912384" cy="27761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8413E9-8EBF-E3A9-4026-1330BAEF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646" y="1469443"/>
            <a:ext cx="3912384" cy="28388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D797F5-7FDC-9B77-9B22-AD35A64FF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57" y="4500117"/>
            <a:ext cx="5416828" cy="4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2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4069</TotalTime>
  <Words>290</Words>
  <Application>Microsoft Office PowerPoint</Application>
  <PresentationFormat>화면 슬라이드 쇼(16:10)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ROS2 –Week 7</vt:lpstr>
      <vt:lpstr>1장 ROS 프로그래밍 규칙</vt:lpstr>
      <vt:lpstr>1장 ROS 프로그래밍 규칙</vt:lpstr>
      <vt:lpstr>1장 ROS 프로그래밍 규칙</vt:lpstr>
      <vt:lpstr>2장 ROS 프로그래밍 기초(파이썬)</vt:lpstr>
      <vt:lpstr>3장 ROS 프로그래밍 기초 (C++)</vt:lpstr>
      <vt:lpstr>4장 ROS 2 Tips</vt:lpstr>
      <vt:lpstr>5장 토픽, 서비스, 액션 인터페이스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Yoomi Lee</dc:creator>
  <cp:lastModifiedBy>JooHyung Chan</cp:lastModifiedBy>
  <cp:revision>1318</cp:revision>
  <dcterms:created xsi:type="dcterms:W3CDTF">2017-07-11T01:27:11Z</dcterms:created>
  <dcterms:modified xsi:type="dcterms:W3CDTF">2023-08-28T02:04:36Z</dcterms:modified>
</cp:coreProperties>
</file>