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manual.robotis.com/docs/en/platform/turtlebot3/quick-start/#environment-configurati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6000" y="2144418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/>
              <a:t>PC Setup</a:t>
            </a:r>
            <a:endParaRPr lang="ko-KR" altLang="en-US" sz="2800" dirty="0"/>
          </a:p>
        </p:txBody>
      </p:sp>
      <p:pic>
        <p:nvPicPr>
          <p:cNvPr id="1028" name="Picture 4" descr="TurtleBot 3 Burger from South Korea">
            <a:extLst>
              <a:ext uri="{FF2B5EF4-FFF2-40B4-BE49-F238E27FC236}">
                <a16:creationId xmlns:a16="http://schemas.microsoft.com/office/drawing/2014/main" id="{B721B82D-6167-358D-27D3-8F2F609F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4" y="148275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3441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Setup/Ubuntu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53943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br>
              <a:rPr lang="en-US" altLang="ko-KR" sz="3200" dirty="0"/>
            </a:br>
            <a:r>
              <a:rPr lang="en-US" altLang="ko-KR" dirty="0"/>
              <a:t>Raspberry Pi 3B+</a:t>
            </a:r>
          </a:p>
          <a:p>
            <a:r>
              <a:rPr lang="en-US" altLang="ko-KR" dirty="0"/>
              <a:t>      Jetson Nano does not support ROS </a:t>
            </a:r>
            <a:r>
              <a:rPr lang="en-US" altLang="ko-KR" dirty="0" err="1"/>
              <a:t>Kinectic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Kinetic : https://releases.ubuntu.com/16.04.7/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br>
              <a:rPr lang="en-US" altLang="ko-KR" sz="3200" dirty="0"/>
            </a:br>
            <a:r>
              <a:rPr lang="en-US" altLang="ko-KR" dirty="0"/>
              <a:t>Raspberry Pi 4 4G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Humble : https://releases.ubuntu.com/22.04/</a:t>
            </a:r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406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Setup/ROS Install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0B9C63-8C59-62BC-3ECF-7967A88B4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262654"/>
            <a:ext cx="9286044" cy="123822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upgrade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wget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https://raw.githubusercontent.com/ROBOTIS-GIT/robotis_tools/master/install_ros_kinetic.sh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755 ./install_ros_kinetic.sh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./install_ros_kinetic.sh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34BC476-17EF-83A2-8EC8-1DC9319D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886854"/>
            <a:ext cx="9286044" cy="48551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706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Setup/ROS Dependent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6DEEF7F4-3698-8E57-B619-E8DE1AC76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812836"/>
            <a:ext cx="9286044" cy="21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ros-kinetic-teleop-twist-joy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ros-kinetic-teleop-twist-keyboard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ros-kinetic-laser-proc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ros-kinetic-rgbd-launch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ros-kinetic-depthimage-to-laserscan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ros-kinetic-rosserial-arduino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ros-kinetic-rosserial-client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ros-kinetic-rosserial-msgs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ros-kinetic-amcl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ros-kinetic-map-server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ros-kinetic-move-base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ros-kinetic-urdf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ros-kinetic-xacro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ros-kinetic-compressed-image-transport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ros-kinetic-rqt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B4B16"/>
                </a:solidFill>
                <a:effectLst/>
                <a:latin typeface="Arial Unicode MS"/>
              </a:rPr>
              <a:t>\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ros-kinetic-gmapping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ros-kinetic-navigation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ros-kinetic-interactive-markers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68B57D5-5F51-ADBD-85FD-70903774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60179"/>
            <a:ext cx="9286044" cy="36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ros-humble-gazebo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Arial Unicode MS"/>
              </a:rPr>
              <a:t>*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7C15FCB-EA4E-D4B8-BDE4-04CE59F8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130600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ros-humble-cartographer-ros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91A1DEF-7825-7B43-707E-C9BB86E8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881021"/>
            <a:ext cx="9286044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ros-humble-navigation2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ros-humble-nav2-bringup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38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PC Setup/</a:t>
            </a:r>
            <a:r>
              <a:rPr lang="en-US" altLang="ko-KR" sz="3200" dirty="0" err="1"/>
              <a:t>Turtlebot</a:t>
            </a:r>
            <a:r>
              <a:rPr lang="en-US" altLang="ko-KR" sz="3200" dirty="0"/>
              <a:t> Package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F6F21-147A-0272-AA8F-4DC5EA30F1AB}"/>
              </a:ext>
            </a:extLst>
          </p:cNvPr>
          <p:cNvSpPr txBox="1"/>
          <p:nvPr/>
        </p:nvSpPr>
        <p:spPr>
          <a:xfrm>
            <a:off x="198729" y="3886200"/>
            <a:ext cx="1167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en-US" altLang="ko-KR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918232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ros-kinetic-dynamixel-sdk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apt-get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ros-kinetic-turtlebot3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45850B-411E-0B58-4D21-C5C74ECE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4549258"/>
            <a:ext cx="9362983" cy="90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ros-humble-dynamixel-sdk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ros-humble-turtlebot3-msgs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ros-humble-turtlebot3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C671D80-DEB7-32E2-2242-ACBE9CEA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990155"/>
            <a:ext cx="9362983" cy="57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200" dirty="0">
                <a:solidFill>
                  <a:srgbClr val="B58900"/>
                </a:solidFill>
                <a:latin typeface="Arial" panose="020B0604020202020204" pitchFamily="34" charset="0"/>
              </a:rPr>
              <a:t>echo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TURTLEBOT3_MODEL=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burger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AFFF37-FBF0-FC40-DA67-1226238E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8760"/>
            <a:ext cx="5850331" cy="4081318"/>
          </a:xfrm>
          <a:prstGeom prst="rect">
            <a:avLst/>
          </a:prstGeom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53CE2753-BCD3-2ABD-DF7E-EE558A35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8" y="2618760"/>
            <a:ext cx="5748162" cy="42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3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65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/>
              <a:t>PC Setup/</a:t>
            </a:r>
            <a:r>
              <a:rPr lang="en-US" altLang="ko-KR" sz="3200" b="1" i="0" u="none" strike="noStrike" dirty="0">
                <a:effectLst/>
                <a:latin typeface="titillium-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Environment Configuration</a:t>
            </a:r>
            <a:endParaRPr lang="en-US" altLang="ko-KR" sz="3200" b="1" i="0" dirty="0">
              <a:effectLst/>
              <a:latin typeface="titillium-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165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F22D8E-C2A5-5756-5DE9-6D6E16DF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1" y="1892755"/>
            <a:ext cx="9362983" cy="72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B58900"/>
                </a:solidFill>
                <a:effectLst/>
                <a:latin typeface="Arial" panose="020B0604020202020204" pitchFamily="34" charset="0"/>
              </a:rPr>
              <a:t>echo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export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Arial Unicode MS"/>
              </a:rPr>
              <a:t> ROS_DOMAIN_ID=30 #TURTLEBOT3'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&gt;&gt;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261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titillium-web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4</cp:revision>
  <dcterms:created xsi:type="dcterms:W3CDTF">2023-06-29T11:09:26Z</dcterms:created>
  <dcterms:modified xsi:type="dcterms:W3CDTF">2023-07-06T12:24:09Z</dcterms:modified>
</cp:coreProperties>
</file>