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5" r:id="rId7"/>
    <p:sldId id="266" r:id="rId8"/>
    <p:sldId id="267" r:id="rId9"/>
    <p:sldId id="268" r:id="rId10"/>
    <p:sldId id="264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software/" TargetMode="External"/><Relationship Id="rId2" Type="http://schemas.openxmlformats.org/officeDocument/2006/relationships/hyperlink" Target="https://www.robotis.com/service/download.php?no=173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6000" y="2144418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/>
              <a:t>SBC Setup</a:t>
            </a:r>
            <a:endParaRPr lang="ko-KR" altLang="en-US" sz="2800" dirty="0"/>
          </a:p>
        </p:txBody>
      </p:sp>
      <p:pic>
        <p:nvPicPr>
          <p:cNvPr id="1028" name="Picture 4" descr="TurtleBot 3 Burger from South Korea">
            <a:extLst>
              <a:ext uri="{FF2B5EF4-FFF2-40B4-BE49-F238E27FC236}">
                <a16:creationId xmlns:a16="http://schemas.microsoft.com/office/drawing/2014/main" id="{B721B82D-6167-358D-27D3-8F2F609F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4" y="148275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38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</a:t>
            </a:r>
            <a:r>
              <a:rPr lang="en-US" altLang="ko-KR" sz="3200" dirty="0" err="1"/>
              <a:t>Turtlebot</a:t>
            </a:r>
            <a:r>
              <a:rPr lang="en-US" altLang="ko-KR" sz="3200" dirty="0"/>
              <a:t>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918232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45850B-411E-0B58-4D21-C5C74ECE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49258"/>
            <a:ext cx="9362983" cy="90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70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Setup/ROS Dependent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DEEF7F4-3698-8E57-B619-E8DE1AC7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812836"/>
            <a:ext cx="9286044" cy="21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ros-kinetic-teleop-twist-keyboard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ros-kinetic-laser-proc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ros-kinetic-rgbd-launch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ros-kinetic-depthimage-to-laserscan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ros-kinetic-rosserial-arduino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ros-kinetic-rosserial-client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ros-kinetic-rosserial-msgs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ros-kinetic-amcl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ros-kinetic-map-server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ros-kinetic-move-base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ros-kinetic-urdf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ros-kinetic-xacro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ros-kinetic-compressed-image-transport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ros-kinetic-rqt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ros-kinetic-gmapping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ros-kinetic-navigation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ros-kinetic-interactive-markers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68B57D5-5F51-ADBD-85FD-70903774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60179"/>
            <a:ext cx="9286044" cy="36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ros-humble-gazebo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7C15FCB-EA4E-D4B8-BDE4-04CE59F8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130600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ros-humble-cartographer-ros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91A1DEF-7825-7B43-707E-C9BB86E8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881021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ros-humble-navigation2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ros-humble-nav2-bringup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C671D80-DEB7-32E2-2242-ACBE9CEA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990155"/>
            <a:ext cx="9362983" cy="57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200" dirty="0">
                <a:solidFill>
                  <a:srgbClr val="B58900"/>
                </a:solidFill>
                <a:latin typeface="Arial" panose="020B0604020202020204" pitchFamily="34" charset="0"/>
              </a:rPr>
              <a:t>echo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TURTLEBOT3_MODEL=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burger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AFFF37-FBF0-FC40-DA67-1226238E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8760"/>
            <a:ext cx="5850331" cy="4081318"/>
          </a:xfrm>
          <a:prstGeom prst="rect">
            <a:avLst/>
          </a:prstGeom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53CE2753-BCD3-2ABD-DF7E-EE558A35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8" y="2618760"/>
            <a:ext cx="5748162" cy="42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3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F22D8E-C2A5-5756-5DE9-6D6E16DF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892755"/>
            <a:ext cx="9362983" cy="72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" panose="020B0604020202020204" pitchFamily="34" charset="0"/>
              </a:rPr>
              <a:t>echo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ROS_DOMAIN_ID=30 #TURTLEBOT3'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SBC Setup/Image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9833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br>
              <a:rPr lang="en-US" altLang="ko-KR" sz="3200" dirty="0"/>
            </a:br>
            <a:r>
              <a:rPr lang="en-US" altLang="ko-KR" dirty="0"/>
              <a:t>Raspberry Pi 3B+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2"/>
              </a:rPr>
              <a:t>https://www.robotis.com/service/download.php?no=1738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https://www.raspberrypi.com/software/</a:t>
            </a:r>
            <a:r>
              <a:rPr lang="en-US" altLang="ko-KR" dirty="0"/>
              <a:t>    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  <a:t>Raspberry Pi Imager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</a:br>
            <a:r>
              <a:rPr lang="en-US" altLang="ko-KR" b="1" i="0" dirty="0">
                <a:effectLst/>
                <a:latin typeface="Rubik"/>
              </a:rPr>
              <a:t>        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sudo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 apt install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rpi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-imager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A3005-A5E4-FD7F-756D-195AEE801589}"/>
              </a:ext>
            </a:extLst>
          </p:cNvPr>
          <p:cNvSpPr txBox="1"/>
          <p:nvPr/>
        </p:nvSpPr>
        <p:spPr>
          <a:xfrm>
            <a:off x="198729" y="3886200"/>
            <a:ext cx="98330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br>
              <a:rPr lang="en-US" altLang="ko-KR" sz="3200" dirty="0"/>
            </a:br>
            <a:r>
              <a:rPr lang="en-US" altLang="ko-KR" dirty="0"/>
              <a:t>Raspberry Pi 4 4G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CHOOSE OS &gt; Other general-purpose OS &gt; Ubuntu &gt; </a:t>
            </a:r>
            <a:br>
              <a:rPr lang="en-US" altLang="ko-KR" dirty="0"/>
            </a:br>
            <a:r>
              <a:rPr lang="en-US" altLang="ko-KR" dirty="0"/>
              <a:t>      Ubuntu Server 22.04.2 LTS(64-bit)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6C7837-124D-2F6C-FB7D-5F71E2DF1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6" y="3437566"/>
            <a:ext cx="5172364" cy="34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798677" y="257213"/>
            <a:ext cx="520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/ Raspberry Pi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994388"/>
            <a:ext cx="9833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Find IP Address on Raspberry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898E5C9-3A47-8C27-DDE5-06065889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717110"/>
            <a:ext cx="9286044" cy="50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9CA57B-0203-571D-CF1E-8FC62ABE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20853"/>
            <a:ext cx="9286044" cy="37802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ssh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pi@192.168.X.X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// default password :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turtlebot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apt-get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ntp.ubuntu.com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raspi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-config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Advanced Options &gt; Expand Filesystem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nano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ROS_MASTER_URI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http://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IP_ADDRESS_OF_REMOTE_PC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:11311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ROS_HOSTNAME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IP_ADDRESS_OF_RASPBERRY_PI_3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save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chemeClr val="bg1"/>
                </a:solidFill>
                <a:latin typeface="Arial Unicode MS"/>
              </a:rPr>
              <a:t>source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0AF7C-FB75-CFEF-8DFE-1ACE0ACF8352}"/>
              </a:ext>
            </a:extLst>
          </p:cNvPr>
          <p:cNvSpPr txBox="1"/>
          <p:nvPr/>
        </p:nvSpPr>
        <p:spPr>
          <a:xfrm>
            <a:off x="314036" y="2357572"/>
            <a:ext cx="63831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PC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A7BEB86-DD97-D755-4E73-678310DA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12DD309-1847-29E8-29B7-B250A330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20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&amp; ROS2 / LDS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500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LDS-02</a:t>
            </a:r>
            <a:r>
              <a:rPr lang="ko-KR" altLang="en-US" sz="3200" dirty="0"/>
              <a:t> </a:t>
            </a:r>
            <a:r>
              <a:rPr lang="en-US" altLang="ko-KR" sz="3200" dirty="0"/>
              <a:t>Setup</a:t>
            </a:r>
            <a:r>
              <a:rPr lang="en-US" altLang="ko-KR" sz="1600" dirty="0"/>
              <a:t>(no need for ROS2)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0E4D89A-B9B1-1CDC-47D6-7AE441DF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289171"/>
            <a:ext cx="9286044" cy="15870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libudev-dev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clone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develop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https://github.com/ROBOTIS-GIT/ld08_driver.git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/turtlebot3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rm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turtlebot3_description/ turtlebot3_teleop/ turtlebot3_navigation/ turtlebot3_slam/ turtlebot3_example/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catkin_make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3620B1-428E-D034-6F93-5DCEE477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04" y="1160797"/>
            <a:ext cx="5329653" cy="226820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9EC10D83-4917-7A1F-1D47-564EE84E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4306762"/>
            <a:ext cx="9286044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echo ‘export LDS_MODEL=LDS-02’ &gt;&gt;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08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Login(ubuntu / ubuntu)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50378"/>
            <a:ext cx="9362983" cy="43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/writable/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netplan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/50-cloud-init.yaml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2207979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Wifi</a:t>
            </a:r>
            <a:r>
              <a:rPr lang="en-US" altLang="ko-KR" sz="3200" dirty="0"/>
              <a:t> Setup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92B020-5267-45E8-3E28-160B65AD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" y="3733800"/>
            <a:ext cx="29622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75261"/>
            <a:ext cx="9362983" cy="230832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/apt/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apt.conf.d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/20auto-upgrades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APT::Periodic::Update-Package-Lists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APT::Periodic::Unattended-Upgrade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// save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networkd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-wait-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online.service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sudo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suspend.target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hibernate.target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hybrid-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reboot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545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Automatic Update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1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288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Install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17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93808"/>
            <a:ext cx="9362983" cy="276998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python3-argcomplete python3-colcon-common-extensions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libboost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-system-dev build-essential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hls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lfcd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lds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ros-humble-turtlebot3-msgs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dynamixel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sdk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mkdir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-p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&amp;&amp;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devel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https://github.com/ROBOTIS-GIT/turtlebot3.git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ros2-devel https://github.com/ROBOTIS-GIT/ld08_driver.git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/turtlebot3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rm -r turtlebot3_cartographer turtlebot3_navigation2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/opt/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/humble/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colcon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build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symlink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-install --parallel-workers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~/turtlebot3_ws/install/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454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Install ROS2 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736560"/>
            <a:ext cx="9362983" cy="93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cp `ros2 pkg prefix turtlebot3_bringup`/share/turtlebot3_bringup/script/99-turtlebot3-cdc.rules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rules.d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control --reload-rules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trigger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609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USB Port Setting for </a:t>
            </a:r>
            <a:r>
              <a:rPr lang="en-US" altLang="ko-KR" sz="3200" dirty="0" err="1"/>
              <a:t>OpenCR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64E81F-B2F0-F63A-1CF1-657B1F81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87" y="3884097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'export ROS_DOMAIN_ID=30 #TURTLEBOT3'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F61D7-1FD8-A5E2-0B02-B56F55BFB1E7}"/>
              </a:ext>
            </a:extLst>
          </p:cNvPr>
          <p:cNvSpPr txBox="1"/>
          <p:nvPr/>
        </p:nvSpPr>
        <p:spPr>
          <a:xfrm>
            <a:off x="221822" y="3200904"/>
            <a:ext cx="5258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Domain ID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793</Words>
  <Application>Microsoft Office PowerPoint</Application>
  <PresentationFormat>와이드스크린</PresentationFormat>
  <Paragraphs>122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Rubik</vt:lpstr>
      <vt:lpstr>titillium-web</vt:lpstr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5</cp:revision>
  <dcterms:created xsi:type="dcterms:W3CDTF">2023-06-29T11:09:26Z</dcterms:created>
  <dcterms:modified xsi:type="dcterms:W3CDTF">2023-07-13T05:19:09Z</dcterms:modified>
</cp:coreProperties>
</file>