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CE95F-4293-24BF-4231-171A9C36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EA3200-1FB1-9E4E-3E12-A5CB70AC4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02AC2-7AE6-4B8C-8A3D-B22C89F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163C06-DDFB-1CF4-C41E-B24A414E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56C4D-08BA-0BD2-9B24-B9AC89A1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03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C35D-4592-D8A0-02C3-74072075E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382592-BD95-F02B-111D-9A4EAA159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ADCF-3502-CEBE-84B0-C56E8827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15356-ABC9-E2C4-1F7E-6277FE7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5DAF95-1EEB-437E-7731-0B36601A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98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B39866-55B6-EC1C-DEE8-52C28688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70C4ED-22F8-6E7F-2170-57619FD92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8FB3C-9F35-A250-F349-DB6A7886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968C5-4F15-8946-C45B-CBC7809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0C15B-C89C-8013-7E5A-8623FF97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AC2B2-5713-E64C-B347-20B86B98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EABD0-9442-6B2B-6FC4-79281EB8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B634D-5526-A128-3B9E-1833CF8E9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06A8C-8D58-5AFD-8AED-E5CC143F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3026A-0CCF-B51C-ED55-42BF6A6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74E97-8C69-94E0-20C2-CC7C0499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7DDB56-3D10-DF30-A7F1-2D81FD48D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C6F43-5F8D-F6FD-053C-6F8A5FA0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F351D-ACBA-68C7-F0FC-4A66D86B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D1632-6856-1B6A-08EC-202BBA1E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03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3B0B2-369D-62E3-5B21-8EBAAE8A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8F4CF-BA9C-3108-2975-7E029EBFA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21272-D2BC-8675-5CBA-21F4CE6C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24AAC4-7EFE-1DD7-3031-9D6B3538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EAB1EB-6ADA-0C66-632E-4256CD102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53999-CF71-54F7-DC94-411E0F6D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5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13F34-6317-9879-65EE-A4FD7F83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C8AA9-847F-E113-57A1-FCA76847B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1DD756-D290-C8B0-3592-9B0533BC8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323028-02B3-86B5-7834-3B21C7D2A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1563A4-8538-BD6A-EF4F-F3E339930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5D2E31-F489-4B7A-0CB5-BD8F65D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4A960-B7EE-276D-5162-30000608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6F2582-3DE8-5E6C-B6D7-3871510C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0CC6D-C4DC-63B0-ABFC-94722528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41AA6B-56B5-CCA3-1C54-113FEAC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0B94A-4EB3-2581-EE9A-B5A5F379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6C96C0-C7BF-AEAC-C8FE-2B5FA32B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11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AE419B-CFBF-3B24-C10D-6C948EF9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3B06E-D4E3-F7EF-0696-1A66FB528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8819-2DE1-80C2-D9B0-16396899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4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5DAA3-C184-0214-7EAA-B5861EF8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697E0-D2CE-DC97-743F-2D123A31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CF9544-DACE-67A3-C672-288CA9BC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3E29AA-339D-1A71-51AE-5D439F78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5CEA6-27F4-3F88-1CA2-927111C1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8208B3-9EE3-FEC9-8B41-60EBD174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90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D991-6089-360B-A88A-051D42F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59C79D-6019-CC5F-4EFB-D2261C97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91254-2400-492B-FE30-F56DF0821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442A9F-6BFC-BF5B-096B-ED1CED5B2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54E88-5A8D-828E-D52D-06354FB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15FDB-EAB9-62C3-7FC4-D17645F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56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EDA0EF-3BBC-E098-B60D-0B8F71FD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48FDF-F756-CB66-2F66-966B56F60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D1015-6A28-BDF2-6F6C-7D72EB2AC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A4AEC-6143-46CB-85F0-7704C32C67EB}" type="datetimeFigureOut">
              <a:rPr lang="ko-KR" altLang="en-US" smtClean="0"/>
              <a:t>2023-07-20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B95CF-C0D9-CB39-029E-E2962065B1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398AD-C129-A6B5-0376-CD857C995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67031-F00E-46E6-92B9-881E473AC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3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software/" TargetMode="External"/><Relationship Id="rId2" Type="http://schemas.openxmlformats.org/officeDocument/2006/relationships/hyperlink" Target="https://www.robotis.com/service/download.php?no=1738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119225-7153-F794-E6FB-11C3409B02FB}"/>
              </a:ext>
            </a:extLst>
          </p:cNvPr>
          <p:cNvSpPr txBox="1"/>
          <p:nvPr/>
        </p:nvSpPr>
        <p:spPr>
          <a:xfrm>
            <a:off x="6096000" y="2144418"/>
            <a:ext cx="2361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</a:t>
            </a:r>
            <a:r>
              <a:rPr lang="ko-KR" altLang="en-US" sz="4000" dirty="0"/>
              <a:t>부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en-US" altLang="ko-KR" sz="2800" dirty="0"/>
              <a:t>SBC Setup</a:t>
            </a:r>
            <a:endParaRPr lang="ko-KR" altLang="en-US" sz="2800" dirty="0"/>
          </a:p>
        </p:txBody>
      </p:sp>
      <p:pic>
        <p:nvPicPr>
          <p:cNvPr id="1028" name="Picture 4" descr="TurtleBot 3 Burger from South Korea">
            <a:extLst>
              <a:ext uri="{FF2B5EF4-FFF2-40B4-BE49-F238E27FC236}">
                <a16:creationId xmlns:a16="http://schemas.microsoft.com/office/drawing/2014/main" id="{B721B82D-6167-358D-27D3-8F2F609F2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44" y="1482756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59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46442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SBC Setup/Image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98330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ROS1</a:t>
            </a:r>
            <a:br>
              <a:rPr lang="en-US" altLang="ko-KR" sz="3200" dirty="0"/>
            </a:br>
            <a:r>
              <a:rPr lang="en-US" altLang="ko-KR" dirty="0"/>
              <a:t>Raspberry Pi 3B+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2"/>
              </a:rPr>
              <a:t>https://www.robotis.com/service/download.php?no=1738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en-US" altLang="ko-KR" dirty="0">
                <a:hlinkClick r:id="rId3"/>
              </a:rPr>
              <a:t>https://www.raspberrypi.com/software/</a:t>
            </a:r>
            <a:r>
              <a:rPr lang="en-US" altLang="ko-KR" dirty="0"/>
              <a:t>    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  <a:t>Raspberry Pi Imager</a:t>
            </a:r>
            <a:br>
              <a:rPr lang="en-US" altLang="ko-KR" b="1" i="0" dirty="0">
                <a:solidFill>
                  <a:srgbClr val="222222"/>
                </a:solidFill>
                <a:effectLst/>
                <a:latin typeface="Rubik"/>
              </a:rPr>
            </a:br>
            <a:r>
              <a:rPr lang="en-US" altLang="ko-KR" b="1" i="0" dirty="0">
                <a:effectLst/>
                <a:latin typeface="Rubik"/>
              </a:rPr>
              <a:t>        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sudo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 apt install </a:t>
            </a:r>
            <a:r>
              <a:rPr lang="en-US" altLang="ko-KR" b="0" i="0" dirty="0" err="1">
                <a:effectLst/>
                <a:latin typeface="Lucida Console" panose="020B0609040504020204" pitchFamily="49" charset="0"/>
              </a:rPr>
              <a:t>rpi</a:t>
            </a:r>
            <a:r>
              <a:rPr lang="en-US" altLang="ko-KR" b="0" i="0" dirty="0">
                <a:effectLst/>
                <a:latin typeface="Lucida Console" panose="020B0609040504020204" pitchFamily="49" charset="0"/>
              </a:rPr>
              <a:t>-imager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A3005-A5E4-FD7F-756D-195AEE801589}"/>
              </a:ext>
            </a:extLst>
          </p:cNvPr>
          <p:cNvSpPr txBox="1"/>
          <p:nvPr/>
        </p:nvSpPr>
        <p:spPr>
          <a:xfrm>
            <a:off x="198729" y="3886200"/>
            <a:ext cx="983303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</a:t>
            </a:r>
            <a:br>
              <a:rPr lang="en-US" altLang="ko-KR" sz="3200" dirty="0"/>
            </a:br>
            <a:r>
              <a:rPr lang="en-US" altLang="ko-KR" dirty="0"/>
              <a:t>Raspberry Pi 4 4G</a:t>
            </a:r>
          </a:p>
          <a:p>
            <a:r>
              <a:rPr lang="en-US" altLang="ko-KR" dirty="0"/>
              <a:t>      </a:t>
            </a:r>
            <a:br>
              <a:rPr lang="en-US" altLang="ko-KR" dirty="0"/>
            </a:br>
            <a:r>
              <a:rPr lang="en-US" altLang="ko-KR" dirty="0"/>
              <a:t>      CHOOSE OS &gt; Other general-purpose OS &gt; Ubuntu &gt; </a:t>
            </a:r>
            <a:br>
              <a:rPr lang="en-US" altLang="ko-KR" dirty="0"/>
            </a:br>
            <a:r>
              <a:rPr lang="en-US" altLang="ko-KR" dirty="0"/>
              <a:t>      Ubuntu Server 22.04.2 LTS(64-bit)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6C7837-124D-2F6C-FB7D-5F71E2DF1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36" y="3437566"/>
            <a:ext cx="5172364" cy="342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0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798677" y="257213"/>
            <a:ext cx="5204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/ Raspberry Pi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994388"/>
            <a:ext cx="98330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Find IP Address on Raspberry</a:t>
            </a:r>
            <a:endParaRPr lang="en-US" altLang="ko-KR" b="1" i="0" dirty="0">
              <a:effectLst/>
              <a:latin typeface="Rubik"/>
            </a:endParaRPr>
          </a:p>
          <a:p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8898E5C9-3A47-8C27-DDE5-06065889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1717110"/>
            <a:ext cx="9286044" cy="504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ifconfig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49CA57B-0203-571D-CF1E-8FC62ABEC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20853"/>
            <a:ext cx="9286044" cy="378020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ssh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pi@192.168.X.X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// default password :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turtlebot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apt-get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ntpdate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ntp.ubuntu.com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raspi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-config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Advanced Options &gt; Expand Filesystem</a:t>
            </a: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b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nano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ROS_MASTER_URI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http://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IP_ADDRESS_OF_REMOTE_PC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:11311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export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ROS_HOSTNAME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={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IP_ADDRESS_OF_RASPBERRY_PI_3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}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// save</a:t>
            </a: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>
              <a:solidFill>
                <a:schemeClr val="bg1"/>
              </a:solidFill>
              <a:latin typeface="Arial Unicode MS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chemeClr val="bg1"/>
                </a:solidFill>
                <a:latin typeface="Arial Unicode MS"/>
              </a:rPr>
              <a:t>source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0AF7C-FB75-CFEF-8DFE-1ACE0ACF8352}"/>
              </a:ext>
            </a:extLst>
          </p:cNvPr>
          <p:cNvSpPr txBox="1"/>
          <p:nvPr/>
        </p:nvSpPr>
        <p:spPr>
          <a:xfrm>
            <a:off x="314036" y="2357572"/>
            <a:ext cx="638316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PC</a:t>
            </a:r>
            <a:endParaRPr lang="ko-KR" alt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A7BEB86-DD97-D755-4E73-678310DA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12DD309-1847-29E8-29B7-B250A3308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7044"/>
            <a:ext cx="28854" cy="123111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2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5209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ROS1 &amp; ROS2 / LDS Setup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677879"/>
            <a:ext cx="5009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LDS-02</a:t>
            </a:r>
            <a:r>
              <a:rPr lang="ko-KR" altLang="en-US" sz="3200" dirty="0"/>
              <a:t> </a:t>
            </a:r>
            <a:r>
              <a:rPr lang="en-US" altLang="ko-KR" sz="3200" dirty="0"/>
              <a:t>Setup</a:t>
            </a:r>
            <a:r>
              <a:rPr lang="en-US" altLang="ko-KR" sz="1600" dirty="0"/>
              <a:t>(no need for ROS2)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E0E4D89A-B9B1-1CDC-47D6-7AE441DFE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289171"/>
            <a:ext cx="9286044" cy="158703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B58900"/>
                </a:solidFill>
                <a:latin typeface="Arial" panose="020B0604020202020204" pitchFamily="34" charset="0"/>
              </a:rPr>
              <a:t>sudo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update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apt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install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libudev-dev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clone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develop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https://github.com/ROBOTIS-GIT/ld08_driver.git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src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/turtlebot3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pull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rm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turtlebot3_description/ turtlebot3_teleop/ turtlebot3_navigation/ turtlebot3_slam/ turtlebot3_example/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cd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catkin_ws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ACC500"/>
                </a:solidFill>
                <a:effectLst/>
                <a:latin typeface="Arial" panose="020B0604020202020204" pitchFamily="34" charset="0"/>
              </a:rPr>
              <a:t>&amp;&amp;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catkin_make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A3620B1-428E-D034-6F93-5DCEE477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504" y="1160797"/>
            <a:ext cx="5329653" cy="226820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9EC10D83-4917-7A1F-1D47-564EE84E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40" y="4306762"/>
            <a:ext cx="9286044" cy="138499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echo ‘export LDS_MODEL=LDS-02’ &gt;&gt;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lang="en-US" altLang="ko-KR" sz="1000" dirty="0">
                <a:solidFill>
                  <a:srgbClr val="B58900"/>
                </a:solidFill>
                <a:latin typeface="Arial" panose="020B0604020202020204" pitchFamily="34" charset="0"/>
              </a:rPr>
              <a:t>source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~/.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bashrc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 </a:t>
            </a: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FFFFFF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08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EBF423-6C1F-8DE0-3A6A-32324600DBF9}"/>
              </a:ext>
            </a:extLst>
          </p:cNvPr>
          <p:cNvSpPr txBox="1"/>
          <p:nvPr/>
        </p:nvSpPr>
        <p:spPr>
          <a:xfrm>
            <a:off x="198729" y="1278380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Login(ubuntu / ubuntu)</a:t>
            </a:r>
            <a:endParaRPr lang="ko-KR" altLang="en-US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9" y="2950378"/>
            <a:ext cx="9362983" cy="432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/writable/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netplan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/50-cloud-init.yaml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2207979"/>
            <a:ext cx="2581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 err="1"/>
              <a:t>Wifi</a:t>
            </a:r>
            <a:r>
              <a:rPr lang="en-US" altLang="ko-KR" sz="3200" dirty="0"/>
              <a:t> Setup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92B020-5267-45E8-3E28-160B65AD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9" y="3733800"/>
            <a:ext cx="296227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03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75261"/>
            <a:ext cx="9362983" cy="2308324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nano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/apt/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apt.conf.d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/20auto-upgrades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APT::Periodic::Update-Package-Lists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APT::Periodic::Unattended-Upgrade "0";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// save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networkd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-wait-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online.service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sudo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systemctl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mask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suspend.target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hibernate.target</a:t>
            </a: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 hybrid-</a:t>
            </a:r>
            <a:r>
              <a:rPr lang="en-US" altLang="ko-KR" sz="1000" dirty="0" err="1">
                <a:solidFill>
                  <a:srgbClr val="22B3EB"/>
                </a:solidFill>
                <a:latin typeface="Arial Unicode MS"/>
              </a:rPr>
              <a:t>sleep.target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22B3EB"/>
                </a:solidFill>
                <a:latin typeface="Arial Unicode MS"/>
              </a:rPr>
              <a:t>$ reboot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5453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Automatic Update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19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2884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Install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A648A7-39D8-87FE-0704-C31C59054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2290814"/>
            <a:ext cx="9362983" cy="107721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apt-get 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wget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https://raw.githubusercontent.com/orocapangyo/turtlebot/main/Tutorial/02-Week/robert/install_ros2_humble_rpi.sh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chmod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755 ./install_ros2_humble_rpi.sh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bash ./install_ros2_humble_rpi.sh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58317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693808"/>
            <a:ext cx="9362983" cy="2769989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python3-argcomplete python3-colcon-common-extensions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libboost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-system-dev build-essential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hls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lfcd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lds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-driver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ros-humble-turtlebot3-msgs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dynamixel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sdk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apt install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libudev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-dev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mkdir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-p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&amp;&amp;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humble-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devel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https://github.com/ROBOTIS-GIT/turtlebot3.git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git clone -b ros2-devel https://github.com/ROBOTIS-GIT/ld08_driver.git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src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/turtlebot3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rm -r turtlebot3_cartographer turtlebot3_navigation2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cd ~/turtlebot3_ws/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/opt/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ros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/humble/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colcon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build --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symlink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-install --parallel-workers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'source ~/turtlebot3_ws/install/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setup.bash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45438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Install ROS2 Package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490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86692A-7D17-4D6E-2C8C-4A3FE6D011FD}"/>
              </a:ext>
            </a:extLst>
          </p:cNvPr>
          <p:cNvCxnSpPr/>
          <p:nvPr/>
        </p:nvCxnSpPr>
        <p:spPr>
          <a:xfrm>
            <a:off x="159798" y="1003173"/>
            <a:ext cx="1158535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9F2F0B-C4F6-287B-C7B1-181AEC26E67F}"/>
              </a:ext>
            </a:extLst>
          </p:cNvPr>
          <p:cNvSpPr txBox="1"/>
          <p:nvPr/>
        </p:nvSpPr>
        <p:spPr>
          <a:xfrm>
            <a:off x="3835153" y="260775"/>
            <a:ext cx="7113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ROS2/Ubuntu Setup for Raspberry Pi</a:t>
            </a:r>
            <a:endParaRPr lang="ko-KR" altLang="en-US" sz="3200" dirty="0"/>
          </a:p>
        </p:txBody>
      </p:sp>
      <p:sp>
        <p:nvSpPr>
          <p:cNvPr id="3" name="AutoShape 2" descr="TurtleBOT - Open source personal research robot">
            <a:extLst>
              <a:ext uri="{FF2B5EF4-FFF2-40B4-BE49-F238E27FC236}">
                <a16:creationId xmlns:a16="http://schemas.microsoft.com/office/drawing/2014/main" id="{660CB241-B55D-83B3-A4DB-84D0C36F0D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TurtleBOT - Open source personal research robot">
            <a:extLst>
              <a:ext uri="{FF2B5EF4-FFF2-40B4-BE49-F238E27FC236}">
                <a16:creationId xmlns:a16="http://schemas.microsoft.com/office/drawing/2014/main" id="{0940963A-B2DE-F3B8-F52C-C8EFF3DFF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4" name="Picture 6" descr="Open Source Robots - TurtleBot 3 - ROBOTIS">
            <a:extLst>
              <a:ext uri="{FF2B5EF4-FFF2-40B4-BE49-F238E27FC236}">
                <a16:creationId xmlns:a16="http://schemas.microsoft.com/office/drawing/2014/main" id="{BC22BBD3-E0C9-4173-B29C-412B55F25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289382"/>
            <a:ext cx="3338384" cy="51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37D1BD-BBDC-DFAB-32E3-2F09004F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94" y="1736560"/>
            <a:ext cx="9362983" cy="936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cp `ros2 pkg prefix turtlebot3_bringup`/share/turtlebot3_bringup/script/99-turtlebot3-cdc.rules 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etc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rules.d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control --reload-rules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sudo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udevadm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 trigger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4D4CE-097C-494C-0B4B-E68F80BF6FBA}"/>
              </a:ext>
            </a:extLst>
          </p:cNvPr>
          <p:cNvSpPr txBox="1"/>
          <p:nvPr/>
        </p:nvSpPr>
        <p:spPr>
          <a:xfrm>
            <a:off x="198729" y="1044204"/>
            <a:ext cx="609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USB Port Setting for </a:t>
            </a:r>
            <a:r>
              <a:rPr lang="en-US" altLang="ko-KR" sz="3200" dirty="0" err="1"/>
              <a:t>OpenCR</a:t>
            </a:r>
            <a:endParaRPr lang="ko-KR" alt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364E81F-B2F0-F63A-1CF1-657B1F81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87" y="3884097"/>
            <a:ext cx="9362983" cy="64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echo 'export ROS_DOMAIN_ID=30 #TURTLEBOT3' &gt;&gt;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rgbClr val="22B3EB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$ source ~/.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22B3EB"/>
                </a:solidFill>
                <a:effectLst/>
                <a:latin typeface="Arial Unicode MS"/>
              </a:rPr>
              <a:t>bashrc</a:t>
            </a:r>
            <a:endParaRPr lang="en-US" altLang="ko-KR" sz="1000" dirty="0">
              <a:solidFill>
                <a:srgbClr val="22B3EB"/>
              </a:solidFill>
              <a:latin typeface="Arial Unicode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F61D7-1FD8-A5E2-0B02-B56F55BFB1E7}"/>
              </a:ext>
            </a:extLst>
          </p:cNvPr>
          <p:cNvSpPr txBox="1"/>
          <p:nvPr/>
        </p:nvSpPr>
        <p:spPr>
          <a:xfrm>
            <a:off x="221822" y="3200904"/>
            <a:ext cx="5258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3200" dirty="0"/>
              <a:t>ROS2 Domain ID Setting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4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714</Words>
  <Application>Microsoft Office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Unicode MS</vt:lpstr>
      <vt:lpstr>Rubik</vt:lpstr>
      <vt:lpstr>맑은 고딕</vt:lpstr>
      <vt:lpstr>Arial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최규남</dc:creator>
  <cp:lastModifiedBy>최규남</cp:lastModifiedBy>
  <cp:revision>8</cp:revision>
  <dcterms:created xsi:type="dcterms:W3CDTF">2023-06-29T11:09:26Z</dcterms:created>
  <dcterms:modified xsi:type="dcterms:W3CDTF">2023-07-20T12:08:40Z</dcterms:modified>
</cp:coreProperties>
</file>