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E95F-4293-24BF-4231-171A9C3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A3200-1FB1-9E4E-3E12-A5CB70AC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AC2-7AE6-4B8C-8A3D-B22C89F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3C06-DDFB-1CF4-C41E-B24A414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6C4D-08BA-0BD2-9B24-B9AC89A1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35D-4592-D8A0-02C3-74072075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82592-BD95-F02B-111D-9A4EAA15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ADCF-3502-CEBE-84B0-C56E882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5356-ABC9-E2C4-1F7E-6277FE7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AF95-1EEB-437E-7731-0B36601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39866-55B6-EC1C-DEE8-52C28688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0C4ED-22F8-6E7F-2170-57619FD9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FB3C-9F35-A250-F349-DB6A788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68C5-4F15-8946-C45B-CBC7809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C15B-C89C-8013-7E5A-8623FF97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C2B2-5713-E64C-B347-20B86B98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ABD0-9442-6B2B-6FC4-79281EB8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634D-5526-A128-3B9E-1833CF8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6A8C-8D58-5AFD-8AED-E5CC143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026A-0CCF-B51C-ED55-42BF6A6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4E97-8C69-94E0-20C2-CC7C049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DDB56-3D10-DF30-A7F1-2D81FD4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F43-5F8D-F6FD-053C-6F8A5FA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51D-ACBA-68C7-F0FC-4A66D86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D1632-6856-1B6A-08EC-202BBA1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B0B2-369D-62E3-5B21-8EBAAE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F4CF-BA9C-3108-2975-7E029EBF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21272-D2BC-8675-5CBA-21F4CE6C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AAC4-7EFE-1DD7-3031-9D6B353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B1EB-6ADA-0C66-632E-4256CD1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3999-CF71-54F7-DC94-411E0F6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3F34-6317-9879-65EE-A4FD7F8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AA9-847F-E113-57A1-FCA7684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DD756-D290-C8B0-3592-9B0533B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23028-02B3-86B5-7834-3B21C7D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63A4-8538-BD6A-EF4F-F3E33993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D2E31-F489-4B7A-0CB5-BD8F65D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4A960-B7EE-276D-5162-3000060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F2582-3DE8-5E6C-B6D7-3871510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CC6D-C4DC-63B0-ABFC-94722528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1AA6B-56B5-CCA3-1C54-113FEAC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0B94A-4EB3-2581-EE9A-B5A5F37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96C0-C7BF-AEAC-C8FE-2B5FA32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E419B-CFBF-3B24-C10D-6C948EF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3B06E-D4E3-F7EF-0696-1A66FB5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8819-2DE1-80C2-D9B0-1639689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DAA3-C184-0214-7EAA-B5861EF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697E0-D2CE-DC97-743F-2D123A31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9544-DACE-67A3-C672-288CA9BC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29AA-339D-1A71-51AE-5D439F7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5CEA6-27F4-3F88-1CA2-927111C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08B3-9EE3-FEC9-8B41-60EBD17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D991-6089-360B-A88A-051D42F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9C79D-6019-CC5F-4EFB-D2261C97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1254-2400-492B-FE30-F56DF082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42A9F-6BFC-BF5B-096B-ED1CED5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54E88-5A8D-828E-D52D-06354FB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5FDB-EAB9-62C3-7FC4-D17645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DA0EF-3BBC-E098-B60D-0B8F71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8FDF-F756-CB66-2F66-966B56F6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1015-6A28-BDF2-6F6C-7D72EB2A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95CF-C0D9-CB39-029E-E2962065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98AD-C129-A6B5-0376-CD857C99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19225-7153-F794-E6FB-11C3409B02FB}"/>
              </a:ext>
            </a:extLst>
          </p:cNvPr>
          <p:cNvSpPr txBox="1"/>
          <p:nvPr/>
        </p:nvSpPr>
        <p:spPr>
          <a:xfrm>
            <a:off x="6095999" y="2144418"/>
            <a:ext cx="408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2800" dirty="0" err="1"/>
              <a:t>OpenCR</a:t>
            </a:r>
            <a:r>
              <a:rPr lang="en-US" altLang="ko-KR" sz="2800" dirty="0"/>
              <a:t> Setup</a:t>
            </a:r>
            <a:endParaRPr lang="ko-KR" altLang="en-US" sz="2800" dirty="0"/>
          </a:p>
        </p:txBody>
      </p:sp>
      <p:pic>
        <p:nvPicPr>
          <p:cNvPr id="1028" name="Picture 4" descr="TurtleBot 3 Burger from South Korea">
            <a:extLst>
              <a:ext uri="{FF2B5EF4-FFF2-40B4-BE49-F238E27FC236}">
                <a16:creationId xmlns:a16="http://schemas.microsoft.com/office/drawing/2014/main" id="{B721B82D-6167-358D-27D3-8F2F609F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4" y="148275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011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OpenCR</a:t>
            </a:r>
            <a:r>
              <a:rPr lang="en-US" altLang="ko-KR" sz="3200" dirty="0"/>
              <a:t> Setup with ROS1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CC709CD-0B1F-54E7-72B7-53178D32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603913"/>
            <a:ext cx="9286044" cy="1080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dpkg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--add-architecture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armhf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install libc6:armhf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B525D-B8F2-F6C7-4F1A-64D3031C029F}"/>
              </a:ext>
            </a:extLst>
          </p:cNvPr>
          <p:cNvSpPr txBox="1"/>
          <p:nvPr/>
        </p:nvSpPr>
        <p:spPr>
          <a:xfrm>
            <a:off x="246730" y="1175476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라즈베리파이에</a:t>
            </a:r>
            <a:r>
              <a:rPr lang="ko-KR" altLang="en-US" sz="1800" dirty="0"/>
              <a:t> </a:t>
            </a:r>
            <a:r>
              <a:rPr lang="en-US" altLang="ko-KR" dirty="0" err="1"/>
              <a:t>OpenCR</a:t>
            </a:r>
            <a:r>
              <a:rPr lang="en-US" altLang="ko-KR" dirty="0"/>
              <a:t> </a:t>
            </a:r>
            <a:r>
              <a:rPr lang="ko-KR" altLang="en-US" dirty="0"/>
              <a:t>펌웨어 다운로드에 필요한 패키지 설치</a:t>
            </a:r>
            <a:endParaRPr lang="en-US" altLang="ko-KR" b="1" i="0" dirty="0">
              <a:effectLst/>
              <a:latin typeface="Rubik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2EB501A-89D8-338F-F660-B60B882F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3756202"/>
            <a:ext cx="9286044" cy="104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export OPENCR_PORT=/dev/ttyACM0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export OPENCR_MODEL=burger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rm -rf ./opencr_update.tar.bz2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728C9-450F-8952-A767-305124FDBFA1}"/>
              </a:ext>
            </a:extLst>
          </p:cNvPr>
          <p:cNvSpPr txBox="1"/>
          <p:nvPr/>
        </p:nvSpPr>
        <p:spPr>
          <a:xfrm>
            <a:off x="246730" y="3152963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i="0" dirty="0" err="1">
                <a:effectLst/>
                <a:latin typeface="Rubik"/>
              </a:rPr>
              <a:t>버거에</a:t>
            </a:r>
            <a:r>
              <a:rPr lang="ko-KR" altLang="en-US" i="0" dirty="0">
                <a:effectLst/>
                <a:latin typeface="Rubik"/>
              </a:rPr>
              <a:t> 맞는 네임 설정 및 준비</a:t>
            </a:r>
            <a:endParaRPr lang="en-US" altLang="ko-KR" i="0" dirty="0">
              <a:effectLst/>
              <a:latin typeface="Rubik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69D978C-2F48-D333-E0AC-9FF31361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667193"/>
            <a:ext cx="9286044" cy="98430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wget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https://github.com/ROBOTIS-GIT/OpenCR-Binaries/raw/master/turtlebot3/ROS1/latest/opencr_update.tar.bz2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tar -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xvf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opencr_update.tar.bz2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cd ./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opencr_update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./update.sh $OPENCR_PORT $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OPENCR_MODEL.opencr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FFAAD-741D-C065-6760-8A5A52EFCE1A}"/>
              </a:ext>
            </a:extLst>
          </p:cNvPr>
          <p:cNvSpPr txBox="1"/>
          <p:nvPr/>
        </p:nvSpPr>
        <p:spPr>
          <a:xfrm>
            <a:off x="246730" y="5034109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Rubik"/>
              </a:rPr>
              <a:t>펌웨어 다운로드와 업로드</a:t>
            </a:r>
            <a:endParaRPr lang="en-US" altLang="ko-KR" i="0" dirty="0"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5605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011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OpenCR</a:t>
            </a:r>
            <a:r>
              <a:rPr lang="en-US" altLang="ko-KR" sz="3200" dirty="0"/>
              <a:t> Setup with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CC709CD-0B1F-54E7-72B7-53178D32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778716"/>
            <a:ext cx="9286044" cy="73039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dpkg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--add-architecture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armhf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update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libc6:armhf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B525D-B8F2-F6C7-4F1A-64D3031C029F}"/>
              </a:ext>
            </a:extLst>
          </p:cNvPr>
          <p:cNvSpPr txBox="1"/>
          <p:nvPr/>
        </p:nvSpPr>
        <p:spPr>
          <a:xfrm>
            <a:off x="246730" y="1175476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1800" dirty="0" err="1"/>
              <a:t>라즈베리파이에</a:t>
            </a:r>
            <a:r>
              <a:rPr lang="ko-KR" altLang="en-US" sz="1800" dirty="0"/>
              <a:t> </a:t>
            </a:r>
            <a:r>
              <a:rPr lang="en-US" altLang="ko-KR" dirty="0" err="1"/>
              <a:t>OpenCR</a:t>
            </a:r>
            <a:r>
              <a:rPr lang="en-US" altLang="ko-KR" dirty="0"/>
              <a:t> </a:t>
            </a:r>
            <a:r>
              <a:rPr lang="ko-KR" altLang="en-US" dirty="0"/>
              <a:t>펌웨어 다운로드에 필요한 패키지 설치</a:t>
            </a:r>
            <a:endParaRPr lang="en-US" altLang="ko-KR" b="1" i="0" dirty="0">
              <a:effectLst/>
              <a:latin typeface="Rubik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2EB501A-89D8-338F-F660-B60B882F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3756202"/>
            <a:ext cx="9286044" cy="104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export OPENCR_PORT=/dev/ttyACM0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export OPENCR_MODEL=burger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rm -rf ./opencr_update.tar.bz2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728C9-450F-8952-A767-305124FDBFA1}"/>
              </a:ext>
            </a:extLst>
          </p:cNvPr>
          <p:cNvSpPr txBox="1"/>
          <p:nvPr/>
        </p:nvSpPr>
        <p:spPr>
          <a:xfrm>
            <a:off x="246730" y="3152963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i="0" dirty="0" err="1">
                <a:effectLst/>
                <a:latin typeface="Rubik"/>
              </a:rPr>
              <a:t>버거에</a:t>
            </a:r>
            <a:r>
              <a:rPr lang="ko-KR" altLang="en-US" i="0" dirty="0">
                <a:effectLst/>
                <a:latin typeface="Rubik"/>
              </a:rPr>
              <a:t> 맞는 네임 설정 및 준비</a:t>
            </a:r>
            <a:endParaRPr lang="en-US" altLang="ko-KR" i="0" dirty="0">
              <a:effectLst/>
              <a:latin typeface="Rubik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169D978C-2F48-D333-E0AC-9FF31361A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667193"/>
            <a:ext cx="9286044" cy="98430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wget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https://github.com/ROBOTIS-GIT/OpenCR-Binaries/raw/master/turtlebot3/ROS2/latest/opencr_update.tar.bz2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tar -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xvf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opencr_update.tar.bz2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cd ./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opencr_update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./update.sh $OPENCR_PORT $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OPENCR_MODEL.opencr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FFAAD-741D-C065-6760-8A5A52EFCE1A}"/>
              </a:ext>
            </a:extLst>
          </p:cNvPr>
          <p:cNvSpPr txBox="1"/>
          <p:nvPr/>
        </p:nvSpPr>
        <p:spPr>
          <a:xfrm>
            <a:off x="246730" y="5034109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i="0" dirty="0">
                <a:effectLst/>
                <a:latin typeface="Rubik"/>
              </a:rPr>
              <a:t>펌웨어 다운로드와 업로드</a:t>
            </a:r>
            <a:endParaRPr lang="en-US" altLang="ko-KR" i="0" dirty="0">
              <a:effectLst/>
              <a:latin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4959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29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OpenCR</a:t>
            </a:r>
            <a:r>
              <a:rPr lang="en-US" altLang="ko-KR" sz="3200" dirty="0"/>
              <a:t> Test with ROS1 &amp;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1B525D-B8F2-F6C7-4F1A-64D3031C029F}"/>
              </a:ext>
            </a:extLst>
          </p:cNvPr>
          <p:cNvSpPr txBox="1"/>
          <p:nvPr/>
        </p:nvSpPr>
        <p:spPr>
          <a:xfrm>
            <a:off x="246730" y="1175476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b="1" i="0" dirty="0">
                <a:effectLst/>
                <a:latin typeface="Rubik"/>
              </a:rPr>
              <a:t>전원을 공급하면</a:t>
            </a:r>
            <a:r>
              <a:rPr lang="en-US" altLang="ko-KR" b="1" i="0" dirty="0">
                <a:effectLst/>
                <a:latin typeface="Rubik"/>
              </a:rPr>
              <a:t>,  </a:t>
            </a:r>
            <a:r>
              <a:rPr lang="en-US" altLang="ko-KR" b="1" dirty="0">
                <a:latin typeface="Rubik"/>
              </a:rPr>
              <a:t>Power</a:t>
            </a:r>
            <a:r>
              <a:rPr lang="ko-KR" altLang="en-US" b="1" dirty="0">
                <a:latin typeface="Rubik"/>
              </a:rPr>
              <a:t> </a:t>
            </a:r>
            <a:r>
              <a:rPr lang="en-US" altLang="ko-KR" b="1" dirty="0">
                <a:latin typeface="Rubik"/>
              </a:rPr>
              <a:t>LED</a:t>
            </a:r>
            <a:r>
              <a:rPr lang="ko-KR" altLang="en-US" b="1" dirty="0">
                <a:latin typeface="Rubik"/>
              </a:rPr>
              <a:t>가 점등 된다</a:t>
            </a:r>
            <a:r>
              <a:rPr lang="en-US" altLang="ko-KR" b="1" dirty="0">
                <a:latin typeface="Rubik"/>
              </a:rPr>
              <a:t>.</a:t>
            </a:r>
            <a:endParaRPr lang="en-US" altLang="ko-KR" b="1" i="0" dirty="0">
              <a:effectLst/>
              <a:latin typeface="Rubi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728C9-450F-8952-A767-305124FDBFA1}"/>
              </a:ext>
            </a:extLst>
          </p:cNvPr>
          <p:cNvSpPr txBox="1"/>
          <p:nvPr/>
        </p:nvSpPr>
        <p:spPr>
          <a:xfrm>
            <a:off x="246730" y="1641683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i="0" dirty="0">
                <a:effectLst/>
                <a:latin typeface="Rubik"/>
              </a:rPr>
              <a:t>SW1</a:t>
            </a:r>
            <a:r>
              <a:rPr lang="ko-KR" altLang="en-US" i="0" dirty="0">
                <a:effectLst/>
                <a:latin typeface="Rubik"/>
              </a:rPr>
              <a:t>를 누르면</a:t>
            </a:r>
            <a:r>
              <a:rPr lang="en-US" altLang="ko-KR" i="0" dirty="0">
                <a:effectLst/>
                <a:latin typeface="Rubik"/>
              </a:rPr>
              <a:t>, 30</a:t>
            </a:r>
            <a:r>
              <a:rPr lang="ko-KR" altLang="en-US" i="0" dirty="0" err="1">
                <a:effectLst/>
                <a:latin typeface="Rubik"/>
              </a:rPr>
              <a:t>센치</a:t>
            </a:r>
            <a:r>
              <a:rPr lang="ko-KR" altLang="en-US" i="0" dirty="0">
                <a:effectLst/>
                <a:latin typeface="Rubik"/>
              </a:rPr>
              <a:t> 앞으로 전지</a:t>
            </a:r>
            <a:endParaRPr lang="en-US" altLang="ko-KR" i="0" dirty="0">
              <a:effectLst/>
              <a:latin typeface="Rubik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CFFAAD-741D-C065-6760-8A5A52EFCE1A}"/>
              </a:ext>
            </a:extLst>
          </p:cNvPr>
          <p:cNvSpPr txBox="1"/>
          <p:nvPr/>
        </p:nvSpPr>
        <p:spPr>
          <a:xfrm>
            <a:off x="246730" y="2062145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i="0" dirty="0">
                <a:effectLst/>
                <a:latin typeface="Rubik"/>
              </a:rPr>
              <a:t>SW2</a:t>
            </a:r>
            <a:r>
              <a:rPr lang="ko-KR" altLang="en-US" i="0" dirty="0">
                <a:effectLst/>
                <a:latin typeface="Rubik"/>
              </a:rPr>
              <a:t>를 누르면</a:t>
            </a:r>
            <a:r>
              <a:rPr lang="en-US" altLang="ko-KR" i="0" dirty="0">
                <a:effectLst/>
                <a:latin typeface="Rubik"/>
              </a:rPr>
              <a:t>, 180</a:t>
            </a:r>
            <a:r>
              <a:rPr lang="ko-KR" altLang="en-US" i="0" dirty="0">
                <a:effectLst/>
                <a:latin typeface="Rubik"/>
              </a:rPr>
              <a:t>도 회전</a:t>
            </a:r>
            <a:endParaRPr lang="en-US" altLang="ko-KR" i="0" dirty="0">
              <a:effectLst/>
              <a:latin typeface="Rubik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8C85DD-DD04-D9EE-FAAF-B89D8EF8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68" y="2482607"/>
            <a:ext cx="6774578" cy="437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0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29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OpenCR</a:t>
            </a:r>
            <a:r>
              <a:rPr lang="en-US" altLang="ko-KR" sz="3200" dirty="0"/>
              <a:t> Test with ROS1 &amp;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1B525D-B8F2-F6C7-4F1A-64D3031C029F}"/>
              </a:ext>
            </a:extLst>
          </p:cNvPr>
          <p:cNvSpPr txBox="1"/>
          <p:nvPr/>
        </p:nvSpPr>
        <p:spPr>
          <a:xfrm>
            <a:off x="246730" y="1175476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ubik"/>
              </a:rPr>
              <a:t>Pin Map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1AE655-34F8-60E8-C433-B8C701ED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9" y="1539689"/>
            <a:ext cx="6374860" cy="52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8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14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Arduino IDE with ROS1 &amp;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80E163D-4C93-91A6-0A8A-447D463A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651759"/>
            <a:ext cx="9286044" cy="98430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wget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https://raw.githubusercontent.com/ROBOTIS-GIT/OpenCR/master/99-opencr-cdc.rules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cp ./99-opencr-cdc.rules 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rules.d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control --reload-rules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trigger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D78BE-CB87-F5AD-D673-ED5F954D31FA}"/>
              </a:ext>
            </a:extLst>
          </p:cNvPr>
          <p:cNvSpPr txBox="1"/>
          <p:nvPr/>
        </p:nvSpPr>
        <p:spPr>
          <a:xfrm>
            <a:off x="246730" y="1175476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ubik"/>
              </a:rPr>
              <a:t>USB Port Settings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D70659C-0D52-50EE-B4AA-DF9EC283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3555957"/>
            <a:ext cx="9286044" cy="73039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titillium-web"/>
              </a:rPr>
              <a:t>Since the </a:t>
            </a: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titillium-web"/>
              </a:rPr>
              <a:t>OpenCR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titillium-web"/>
              </a:rPr>
              <a:t> libraries is built for 32 bit platform, 64 bit PC needs the 32 bit compiler </a:t>
            </a: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titillium-web"/>
              </a:rPr>
              <a:t>relevants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titillium-web"/>
              </a:rPr>
              <a:t> for the </a:t>
            </a:r>
            <a:r>
              <a:rPr lang="en-US" altLang="ko-KR" sz="1100" b="0" i="0" dirty="0" err="1">
                <a:solidFill>
                  <a:schemeClr val="bg1"/>
                </a:solidFill>
                <a:effectLst/>
                <a:latin typeface="titillium-web"/>
              </a:rPr>
              <a:t>ArduinoIDE</a:t>
            </a:r>
            <a:r>
              <a:rPr lang="en-US" altLang="ko-KR" sz="1100" b="0" i="0" dirty="0">
                <a:solidFill>
                  <a:schemeClr val="bg1"/>
                </a:solidFill>
                <a:effectLst/>
                <a:latin typeface="titillium-web"/>
              </a:rPr>
              <a:t>.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install libncurses5-dev:i386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AA8D1-B9F8-C267-D528-768AC0D22B34}"/>
              </a:ext>
            </a:extLst>
          </p:cNvPr>
          <p:cNvSpPr txBox="1"/>
          <p:nvPr/>
        </p:nvSpPr>
        <p:spPr>
          <a:xfrm>
            <a:off x="246730" y="2952717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ubik"/>
              </a:rPr>
              <a:t>Compiler Settings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27B3665-53F0-C61F-4F9C-24AA7CA9A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5033190"/>
            <a:ext cx="9286044" cy="174605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$ cd ~/tools/arduino-1.6.4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$ ./install.sh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gedit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~/.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bashrc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export PATH=$PATH:$HOME/tools/arduino-1.6.4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 source ~/.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bashrc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8247C-DDBE-1EA0-ACBA-FFE1725299E8}"/>
              </a:ext>
            </a:extLst>
          </p:cNvPr>
          <p:cNvSpPr txBox="1"/>
          <p:nvPr/>
        </p:nvSpPr>
        <p:spPr>
          <a:xfrm>
            <a:off x="246730" y="4653690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ubik"/>
              </a:rPr>
              <a:t>Arduino IDE Install</a:t>
            </a:r>
          </a:p>
        </p:txBody>
      </p:sp>
    </p:spTree>
    <p:extLst>
      <p:ext uri="{BB962C8B-B14F-4D97-AF65-F5344CB8AC3E}">
        <p14:creationId xmlns:p14="http://schemas.microsoft.com/office/powerpoint/2010/main" val="225700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14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Arduino IDE with ROS1 &amp;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80E163D-4C93-91A6-0A8A-447D463A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597618"/>
            <a:ext cx="9286044" cy="46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https://raw.githubusercontent.com/ROBOTIS-GIT/OpenCR/master/arduino/opencr_release/package_opencr_index.json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D78BE-CB87-F5AD-D673-ED5F954D31FA}"/>
              </a:ext>
            </a:extLst>
          </p:cNvPr>
          <p:cNvSpPr txBox="1"/>
          <p:nvPr/>
        </p:nvSpPr>
        <p:spPr>
          <a:xfrm>
            <a:off x="246730" y="1175476"/>
            <a:ext cx="8600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titillium-web"/>
              </a:rPr>
              <a:t>Preferences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9D475FA6-4777-62E3-6F79-CCE941C2E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9" y="2227335"/>
            <a:ext cx="6033264" cy="448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09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14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Arduino IDE with ROS1 &amp;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8AA9EC99-7668-3E3A-236A-6C73595D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221234"/>
            <a:ext cx="5468525" cy="50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73ED9E1-5A41-E946-B815-ACA617E91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730" y="2716283"/>
            <a:ext cx="6279472" cy="35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8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614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Arduino IDE with ROS1 &amp; ROS2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E1BA037-1AE7-EC58-416C-1C8A2C7C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160797"/>
            <a:ext cx="6048467" cy="55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CD43092-026C-C641-9FE9-56B51A1FA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160797"/>
            <a:ext cx="5083558" cy="55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0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461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Rubik</vt:lpstr>
      <vt:lpstr>titillium-web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8</cp:revision>
  <dcterms:created xsi:type="dcterms:W3CDTF">2023-06-29T11:09:26Z</dcterms:created>
  <dcterms:modified xsi:type="dcterms:W3CDTF">2023-07-20T13:32:17Z</dcterms:modified>
</cp:coreProperties>
</file>