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4" r:id="rId8"/>
    <p:sldId id="265" r:id="rId9"/>
    <p:sldId id="266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92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8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6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7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2017/1/21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80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2017/1/21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84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2017/1/21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3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2017/1/21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98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2017/1/21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2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868-FBD1-4E71-AE2D-A513CD3110F4}" type="datetimeFigureOut">
              <a:rPr kumimoji="1" lang="ja-JP" altLang="en-US" smtClean="0"/>
              <a:pPr/>
              <a:t>2017/1/21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F3D3-0B22-43DE-BBC6-A06403B47A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14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E868-FBD1-4E71-AE2D-A513CD3110F4}" type="datetimeFigureOut">
              <a:rPr kumimoji="1" lang="ja-JP" altLang="en-US" smtClean="0"/>
              <a:pPr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F3D3-0B22-43DE-BBC6-A06403B47A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関係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Behold</a:t>
            </a:r>
            <a:r>
              <a:rPr kumimoji="1" lang="ja-JP" altLang="en-US" dirty="0" smtClean="0"/>
              <a:t>における各キャラクターの行動ルーチン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81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分散時１（味方のみ）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突撃時１（味方のみ）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回避時１（味方のみ）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本体のレーダーの視点と同じ範囲のコライダを用意する（索敵コライダ）</a:t>
            </a:r>
            <a:endParaRPr kumimoji="1" lang="en-US" altLang="ja-JP" dirty="0" smtClean="0"/>
          </a:p>
          <a:p>
            <a:r>
              <a:rPr lang="ja-JP" altLang="en-US" dirty="0"/>
              <a:t>コライダ</a:t>
            </a:r>
            <a:r>
              <a:rPr lang="ja-JP" altLang="en-US" dirty="0" smtClean="0"/>
              <a:t>の範囲内に敵が入ったらロックオン処理を行う（モードを哨戒から通常状態へ移行）</a:t>
            </a:r>
            <a:endParaRPr lang="en-US" altLang="ja-JP" dirty="0" smtClean="0"/>
          </a:p>
          <a:p>
            <a:r>
              <a:rPr kumimoji="1" lang="ja-JP" altLang="en-US" dirty="0" smtClean="0"/>
              <a:t>コライダの範囲内に弾丸が入ったらステップ処理を行う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944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哨戒時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敵の場合</a:t>
            </a:r>
            <a:r>
              <a:rPr lang="ja-JP" altLang="en-US" dirty="0" smtClean="0"/>
              <a:t>：予め規定されたスタート地点とゴール地点を哨戒する</a:t>
            </a:r>
            <a:endParaRPr lang="en-US" altLang="ja-JP" dirty="0" smtClean="0"/>
          </a:p>
          <a:p>
            <a:r>
              <a:rPr kumimoji="1" lang="ja-JP" altLang="en-US" dirty="0" smtClean="0"/>
              <a:t>味方僚機の場合：二人目なら味方キャラの左後、三人目なら右後を追尾するような運動をする（オブジェクトを追加で用意）</a:t>
            </a:r>
            <a:endParaRPr kumimoji="1" lang="en-US" altLang="ja-JP" dirty="0" smtClean="0"/>
          </a:p>
          <a:p>
            <a:r>
              <a:rPr lang="ja-JP" altLang="en-US" dirty="0" smtClean="0"/>
              <a:t>コライダの範囲内に敵が入ったら通常へ移行し、そちらへむけて飛行開始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66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哨戒時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6236" y="2596922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SelectorNode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敵</a:t>
            </a:r>
            <a:r>
              <a:rPr lang="ja-JP" altLang="en-US" dirty="0" smtClean="0"/>
              <a:t>がロックオンレンジにいる？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785507" y="1740353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ActionNode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敵をロック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4" idx="3"/>
            <a:endCxn id="5" idx="1"/>
          </p:cNvCxnSpPr>
          <p:nvPr/>
        </p:nvCxnSpPr>
        <p:spPr>
          <a:xfrm flipV="1">
            <a:off x="3069772" y="2168638"/>
            <a:ext cx="715735" cy="85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785507" y="3447365"/>
            <a:ext cx="2305050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SelectorNode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往路？復路？到達？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4" idx="3"/>
            <a:endCxn id="10" idx="1"/>
          </p:cNvCxnSpPr>
          <p:nvPr/>
        </p:nvCxnSpPr>
        <p:spPr>
          <a:xfrm>
            <a:off x="3069772" y="3025207"/>
            <a:ext cx="715735" cy="85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2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通常時１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6236" y="2596922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敵へ向けて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飛行中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785506" y="1467529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飛び越えられる</a:t>
            </a:r>
            <a:r>
              <a:rPr lang="ja-JP" altLang="en-US" dirty="0" smtClean="0"/>
              <a:t>壁にぶつかった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785506" y="2596922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飛び越えられない</a:t>
            </a:r>
            <a:r>
              <a:rPr lang="ja-JP" altLang="en-US" dirty="0" smtClean="0"/>
              <a:t>壁にぶつかった</a:t>
            </a:r>
            <a:endParaRPr kumimoji="1" lang="en-US" altLang="ja-JP" dirty="0" smtClean="0"/>
          </a:p>
        </p:txBody>
      </p:sp>
      <p:cxnSp>
        <p:nvCxnSpPr>
          <p:cNvPr id="9" name="直線矢印コネクタ 8"/>
          <p:cNvCxnSpPr>
            <a:stCxn id="4" idx="3"/>
            <a:endCxn id="5" idx="1"/>
          </p:cNvCxnSpPr>
          <p:nvPr/>
        </p:nvCxnSpPr>
        <p:spPr>
          <a:xfrm flipV="1">
            <a:off x="3069772" y="1895814"/>
            <a:ext cx="715734" cy="112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3"/>
            <a:endCxn id="6" idx="1"/>
          </p:cNvCxnSpPr>
          <p:nvPr/>
        </p:nvCxnSpPr>
        <p:spPr>
          <a:xfrm>
            <a:off x="3069772" y="3025207"/>
            <a:ext cx="71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3"/>
            <a:endCxn id="25" idx="1"/>
          </p:cNvCxnSpPr>
          <p:nvPr/>
        </p:nvCxnSpPr>
        <p:spPr>
          <a:xfrm>
            <a:off x="3069772" y="3025207"/>
            <a:ext cx="757871" cy="123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437640" y="228345"/>
            <a:ext cx="1020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飛び越えられる壁（タグ名称：</a:t>
            </a:r>
            <a:r>
              <a:rPr kumimoji="1" lang="en-US" altLang="ja-JP" dirty="0" err="1" smtClean="0"/>
              <a:t>Jumpover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飛び越えられない壁（タグ名称：</a:t>
            </a:r>
            <a:r>
              <a:rPr lang="en-US" altLang="ja-JP" dirty="0" err="1" smtClean="0"/>
              <a:t>unjumpover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03468" y="1456030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着地した後、引っかからなくなるまで上昇</a:t>
            </a:r>
            <a:endParaRPr kumimoji="1" lang="en-US" altLang="ja-JP" dirty="0" smtClean="0"/>
          </a:p>
        </p:txBody>
      </p:sp>
      <p:cxnSp>
        <p:nvCxnSpPr>
          <p:cNvPr id="15" name="直線矢印コネクタ 14"/>
          <p:cNvCxnSpPr>
            <a:stCxn id="5" idx="3"/>
            <a:endCxn id="11" idx="1"/>
          </p:cNvCxnSpPr>
          <p:nvPr/>
        </p:nvCxnSpPr>
        <p:spPr>
          <a:xfrm flipV="1">
            <a:off x="5949042" y="1884315"/>
            <a:ext cx="654426" cy="1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図形 16"/>
          <p:cNvCxnSpPr>
            <a:stCxn id="11" idx="3"/>
            <a:endCxn id="4" idx="1"/>
          </p:cNvCxnSpPr>
          <p:nvPr/>
        </p:nvCxnSpPr>
        <p:spPr>
          <a:xfrm flipH="1">
            <a:off x="906236" y="1884315"/>
            <a:ext cx="7860768" cy="1140892"/>
          </a:xfrm>
          <a:prstGeom prst="bentConnector5">
            <a:avLst>
              <a:gd name="adj1" fmla="val -2908"/>
              <a:gd name="adj2" fmla="val -49807"/>
              <a:gd name="adj3" fmla="val 1029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6600600" y="2609046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ランダムで左右どちらかへ引っかからなくなるまで移動</a:t>
            </a:r>
            <a:endParaRPr kumimoji="1" lang="en-US" altLang="ja-JP" dirty="0" smtClean="0"/>
          </a:p>
        </p:txBody>
      </p:sp>
      <p:cxnSp>
        <p:nvCxnSpPr>
          <p:cNvPr id="22" name="直線矢印コネクタ 21"/>
          <p:cNvCxnSpPr>
            <a:stCxn id="6" idx="3"/>
            <a:endCxn id="18" idx="1"/>
          </p:cNvCxnSpPr>
          <p:nvPr/>
        </p:nvCxnSpPr>
        <p:spPr>
          <a:xfrm>
            <a:off x="5949042" y="3025207"/>
            <a:ext cx="651558" cy="12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図形 23"/>
          <p:cNvCxnSpPr>
            <a:stCxn id="18" idx="3"/>
            <a:endCxn id="4" idx="1"/>
          </p:cNvCxnSpPr>
          <p:nvPr/>
        </p:nvCxnSpPr>
        <p:spPr>
          <a:xfrm flipH="1" flipV="1">
            <a:off x="906236" y="3025207"/>
            <a:ext cx="7857900" cy="12124"/>
          </a:xfrm>
          <a:prstGeom prst="bentConnector5">
            <a:avLst>
              <a:gd name="adj1" fmla="val -2909"/>
              <a:gd name="adj2" fmla="val 14269701"/>
              <a:gd name="adj3" fmla="val 102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827643" y="3835180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赤ロックになった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842103" y="1630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856487" y="2731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25" idx="3"/>
          </p:cNvCxnSpPr>
          <p:nvPr/>
        </p:nvCxnSpPr>
        <p:spPr>
          <a:xfrm>
            <a:off x="5991179" y="4263465"/>
            <a:ext cx="641531" cy="2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710348" y="4098815"/>
            <a:ext cx="148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通常時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へ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3799883" y="4983911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敵が索敵コライダの範囲外に出た</a:t>
            </a:r>
            <a:endParaRPr kumimoji="1" lang="en-US" altLang="ja-JP" dirty="0" smtClean="0"/>
          </a:p>
        </p:txBody>
      </p:sp>
      <p:cxnSp>
        <p:nvCxnSpPr>
          <p:cNvPr id="39" name="直線矢印コネクタ 38"/>
          <p:cNvCxnSpPr>
            <a:stCxn id="4" idx="3"/>
            <a:endCxn id="37" idx="1"/>
          </p:cNvCxnSpPr>
          <p:nvPr/>
        </p:nvCxnSpPr>
        <p:spPr>
          <a:xfrm>
            <a:off x="3069772" y="3025207"/>
            <a:ext cx="730111" cy="2386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7" idx="3"/>
          </p:cNvCxnSpPr>
          <p:nvPr/>
        </p:nvCxnSpPr>
        <p:spPr>
          <a:xfrm flipV="1">
            <a:off x="5963419" y="5409777"/>
            <a:ext cx="1438045" cy="2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479108" y="5233440"/>
            <a:ext cx="18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哨戒へ戻る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46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通常時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（赤ロック）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6236" y="2596922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近接間合いか？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66754" y="2234771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相手が格闘を振っているか？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81015" y="3404937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弾が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発以上あるか？</a:t>
            </a:r>
            <a:endParaRPr kumimoji="1" lang="ja-JP" altLang="en-US" dirty="0"/>
          </a:p>
        </p:txBody>
      </p:sp>
      <p:cxnSp>
        <p:nvCxnSpPr>
          <p:cNvPr id="8" name="カギ線コネクタ 7"/>
          <p:cNvCxnSpPr/>
          <p:nvPr/>
        </p:nvCxnSpPr>
        <p:spPr>
          <a:xfrm>
            <a:off x="3056325" y="3025207"/>
            <a:ext cx="881126" cy="7962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>
            <a:stCxn id="4" idx="3"/>
            <a:endCxn id="5" idx="1"/>
          </p:cNvCxnSpPr>
          <p:nvPr/>
        </p:nvCxnSpPr>
        <p:spPr>
          <a:xfrm flipV="1">
            <a:off x="3069772" y="2663056"/>
            <a:ext cx="896982" cy="362151"/>
          </a:xfrm>
          <a:prstGeom prst="bentConnector3">
            <a:avLst>
              <a:gd name="adj1" fmla="val 470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72191" y="21464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09026" y="4011283"/>
            <a:ext cx="54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991750" y="1180488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前以外のステップ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5" idx="3"/>
            <a:endCxn id="13" idx="1"/>
          </p:cNvCxnSpPr>
          <p:nvPr/>
        </p:nvCxnSpPr>
        <p:spPr>
          <a:xfrm flipV="1">
            <a:off x="6130290" y="1608773"/>
            <a:ext cx="861460" cy="1054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7006128" y="2108500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格闘か前格闘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5" idx="3"/>
            <a:endCxn id="16" idx="1"/>
          </p:cNvCxnSpPr>
          <p:nvPr/>
        </p:nvCxnSpPr>
        <p:spPr>
          <a:xfrm flipV="1">
            <a:off x="6130290" y="2536785"/>
            <a:ext cx="875838" cy="126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図形 21"/>
          <p:cNvCxnSpPr>
            <a:stCxn id="13" idx="3"/>
            <a:endCxn id="4" idx="1"/>
          </p:cNvCxnSpPr>
          <p:nvPr/>
        </p:nvCxnSpPr>
        <p:spPr>
          <a:xfrm flipH="1">
            <a:off x="906236" y="1608773"/>
            <a:ext cx="8249050" cy="1416434"/>
          </a:xfrm>
          <a:prstGeom prst="bentConnector5">
            <a:avLst>
              <a:gd name="adj1" fmla="val -2771"/>
              <a:gd name="adj2" fmla="val -105695"/>
              <a:gd name="adj3" fmla="val 1027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図形 27"/>
          <p:cNvCxnSpPr>
            <a:stCxn id="16" idx="3"/>
            <a:endCxn id="4" idx="1"/>
          </p:cNvCxnSpPr>
          <p:nvPr/>
        </p:nvCxnSpPr>
        <p:spPr>
          <a:xfrm flipH="1">
            <a:off x="906236" y="2536785"/>
            <a:ext cx="8263428" cy="488422"/>
          </a:xfrm>
          <a:prstGeom prst="bentConnector5">
            <a:avLst>
              <a:gd name="adj1" fmla="val -2766"/>
              <a:gd name="adj2" fmla="val 622687"/>
              <a:gd name="adj3" fmla="val 1027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9463523" y="3399171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左右</a:t>
            </a:r>
            <a:r>
              <a:rPr lang="ja-JP" altLang="en-US" dirty="0" smtClean="0"/>
              <a:t>正面いずれかから</a:t>
            </a:r>
            <a:r>
              <a:rPr kumimoji="1" lang="ja-JP" altLang="en-US" dirty="0" smtClean="0"/>
              <a:t>ビームずん</a:t>
            </a:r>
            <a:r>
              <a:rPr kumimoji="1" lang="ja-JP" altLang="en-US" dirty="0" err="1" smtClean="0"/>
              <a:t>だ</a:t>
            </a:r>
            <a:endParaRPr kumimoji="1" lang="en-US" altLang="ja-JP" dirty="0" smtClean="0"/>
          </a:p>
        </p:txBody>
      </p:sp>
      <p:cxnSp>
        <p:nvCxnSpPr>
          <p:cNvPr id="35" name="直線矢印コネクタ 34"/>
          <p:cNvCxnSpPr>
            <a:stCxn id="6" idx="3"/>
            <a:endCxn id="32" idx="1"/>
          </p:cNvCxnSpPr>
          <p:nvPr/>
        </p:nvCxnSpPr>
        <p:spPr>
          <a:xfrm flipV="1">
            <a:off x="8544551" y="3827456"/>
            <a:ext cx="918972" cy="5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9477899" y="4664378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撃たずに</a:t>
            </a:r>
            <a:r>
              <a:rPr lang="ja-JP" altLang="en-US" dirty="0" smtClean="0"/>
              <a:t>逃げる</a:t>
            </a:r>
            <a:endParaRPr kumimoji="1" lang="en-US" altLang="ja-JP" dirty="0" smtClean="0"/>
          </a:p>
        </p:txBody>
      </p:sp>
      <p:cxnSp>
        <p:nvCxnSpPr>
          <p:cNvPr id="40" name="直線矢印コネクタ 39"/>
          <p:cNvCxnSpPr>
            <a:stCxn id="6" idx="3"/>
            <a:endCxn id="38" idx="1"/>
          </p:cNvCxnSpPr>
          <p:nvPr/>
        </p:nvCxnSpPr>
        <p:spPr>
          <a:xfrm>
            <a:off x="8544551" y="3833222"/>
            <a:ext cx="933348" cy="1259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971489" y="3402042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範囲内か？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>
            <a:stCxn id="42" idx="3"/>
            <a:endCxn id="6" idx="1"/>
          </p:cNvCxnSpPr>
          <p:nvPr/>
        </p:nvCxnSpPr>
        <p:spPr>
          <a:xfrm>
            <a:off x="6135025" y="3830327"/>
            <a:ext cx="245990" cy="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257237" y="249086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相手が自分の上か下？</a:t>
            </a:r>
            <a:endParaRPr kumimoji="1" lang="ja-JP" altLang="en-US" dirty="0"/>
          </a:p>
        </p:txBody>
      </p:sp>
      <p:cxnSp>
        <p:nvCxnSpPr>
          <p:cNvPr id="55" name="カギ線コネクタ 54"/>
          <p:cNvCxnSpPr>
            <a:stCxn id="4" idx="3"/>
            <a:endCxn id="52" idx="1"/>
          </p:cNvCxnSpPr>
          <p:nvPr/>
        </p:nvCxnSpPr>
        <p:spPr>
          <a:xfrm flipV="1">
            <a:off x="3069772" y="677371"/>
            <a:ext cx="3187465" cy="2347836"/>
          </a:xfrm>
          <a:prstGeom prst="bentConnector3">
            <a:avLst>
              <a:gd name="adj1" fmla="val 132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9310058" y="243843"/>
            <a:ext cx="2163536" cy="85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前特格か後特格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52" idx="3"/>
            <a:endCxn id="59" idx="1"/>
          </p:cNvCxnSpPr>
          <p:nvPr/>
        </p:nvCxnSpPr>
        <p:spPr>
          <a:xfrm flipV="1">
            <a:off x="8420773" y="672128"/>
            <a:ext cx="889285" cy="5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3150333" y="2370655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73" name="図形 72"/>
          <p:cNvCxnSpPr>
            <a:stCxn id="59" idx="3"/>
            <a:endCxn id="4" idx="1"/>
          </p:cNvCxnSpPr>
          <p:nvPr/>
        </p:nvCxnSpPr>
        <p:spPr>
          <a:xfrm flipH="1">
            <a:off x="906236" y="672128"/>
            <a:ext cx="10567358" cy="2353079"/>
          </a:xfrm>
          <a:prstGeom prst="bentConnector5">
            <a:avLst>
              <a:gd name="adj1" fmla="val -2163"/>
              <a:gd name="adj2" fmla="val -23719"/>
              <a:gd name="adj3" fmla="val 1021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現在は跳ね返って着地している（この時点で</a:t>
            </a:r>
            <a:r>
              <a:rPr kumimoji="1" lang="en-US" altLang="ja-JP" dirty="0" smtClean="0"/>
              <a:t>NORMAL_RISE</a:t>
            </a:r>
            <a:r>
              <a:rPr kumimoji="1" lang="ja-JP" altLang="en-US" dirty="0" smtClean="0"/>
              <a:t>３になっている→これがまず不味い。最低でも一回着陸してもらう必要がある）</a:t>
            </a:r>
            <a:endParaRPr kumimoji="1" lang="en-US" altLang="ja-JP" dirty="0" smtClean="0"/>
          </a:p>
          <a:p>
            <a:r>
              <a:rPr lang="ja-JP" altLang="en-US" dirty="0" smtClean="0"/>
              <a:t>レイを正面に向けて飛ばす</a:t>
            </a:r>
            <a:endParaRPr lang="en-US" altLang="ja-JP" dirty="0" smtClean="0"/>
          </a:p>
          <a:p>
            <a:r>
              <a:rPr lang="ja-JP" altLang="en-US" dirty="0" smtClean="0"/>
              <a:t>レイが壁に接触すると空中ダッシュ入力しないまま上昇開始</a:t>
            </a:r>
            <a:endParaRPr lang="en-US" altLang="ja-JP" dirty="0" smtClean="0"/>
          </a:p>
          <a:p>
            <a:r>
              <a:rPr kumimoji="1" lang="ja-JP" altLang="en-US" dirty="0" smtClean="0"/>
              <a:t>レイとの接触距離が一定以上になると空中ダッシュへ移行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着地した後、引っかからなくなるまで上昇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20271" y="564776"/>
            <a:ext cx="10533529" cy="5612187"/>
          </a:xfrm>
        </p:spPr>
        <p:txBody>
          <a:bodyPr>
            <a:normAutofit fontScale="40000" lnSpcReduction="20000"/>
          </a:bodyPr>
          <a:lstStyle/>
          <a:p>
            <a:r>
              <a:rPr lang="ja-JP" altLang="en-US" dirty="0" smtClean="0"/>
              <a:t>魔獣</a:t>
            </a:r>
            <a:r>
              <a:rPr lang="en-US" altLang="ja-JP" dirty="0" smtClean="0"/>
              <a:t>AI</a:t>
            </a:r>
          </a:p>
          <a:p>
            <a:r>
              <a:rPr lang="ja-JP" altLang="en-US" dirty="0" smtClean="0"/>
              <a:t>・索敵コライダを用意								→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・索敵時、範囲内の敵を検知							→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・哨戒からロックオンし通常へ移行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Player_Camera_Controller</a:t>
            </a:r>
            <a:r>
              <a:rPr lang="ja-JP" altLang="en-US" dirty="0" smtClean="0"/>
              <a:t>に敵のサーチアルゴリズムを作ってない）	</a:t>
            </a:r>
          </a:p>
          <a:p>
            <a:r>
              <a:rPr lang="ja-JP" altLang="en-US" dirty="0" smtClean="0"/>
              <a:t>													→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(</a:t>
            </a:r>
            <a:r>
              <a:rPr lang="ja-JP" altLang="en-US" dirty="0" smtClean="0"/>
              <a:t>赤ロックになるまで</a:t>
            </a:r>
            <a:r>
              <a:rPr lang="en-US" altLang="ja-JP" dirty="0" smtClean="0"/>
              <a:t>)</a:t>
            </a:r>
            <a:r>
              <a:rPr lang="ja-JP" altLang="en-US" dirty="0" smtClean="0"/>
              <a:t>敵へ向けて飛行				→</a:t>
            </a:r>
            <a:r>
              <a:rPr lang="en-US" altLang="ja-JP" dirty="0" smtClean="0"/>
              <a:t>OK</a:t>
            </a:r>
          </a:p>
          <a:p>
            <a:r>
              <a:rPr lang="en-US" altLang="ja-JP" dirty="0" smtClean="0"/>
              <a:t>	</a:t>
            </a:r>
          </a:p>
          <a:p>
            <a:r>
              <a:rPr lang="ja-JP" altLang="en-US" dirty="0" smtClean="0"/>
              <a:t>・飛び越えられる壁にぶつかった→飛び越えて移動</a:t>
            </a:r>
            <a:r>
              <a:rPr lang="en-US" altLang="ja-JP" dirty="0" smtClean="0"/>
              <a:t>(</a:t>
            </a:r>
            <a:r>
              <a:rPr lang="ja-JP" altLang="en-US" dirty="0" smtClean="0"/>
              <a:t>飛び越えられる壁はタグ「</a:t>
            </a:r>
            <a:r>
              <a:rPr lang="en-US" altLang="ja-JP" dirty="0" err="1" smtClean="0"/>
              <a:t>jumpover</a:t>
            </a:r>
            <a:r>
              <a:rPr lang="ja-JP" altLang="en-US" dirty="0" smtClean="0"/>
              <a:t>」をつける）</a:t>
            </a:r>
          </a:p>
          <a:p>
            <a:r>
              <a:rPr lang="ja-JP" altLang="en-US" dirty="0" smtClean="0"/>
              <a:t>													→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・飛び越えられない壁にぶつかった→引っかからなくなるまで移動（飛び越えられない壁はタグ「</a:t>
            </a:r>
            <a:r>
              <a:rPr lang="en-US" altLang="ja-JP" dirty="0" err="1" smtClean="0"/>
              <a:t>unjumpover</a:t>
            </a:r>
            <a:r>
              <a:rPr lang="ja-JP" altLang="en-US" dirty="0" smtClean="0"/>
              <a:t>」をつける																→</a:t>
            </a:r>
            <a:r>
              <a:rPr lang="en-US" altLang="ja-JP" dirty="0" smtClean="0"/>
              <a:t>OK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・哨戒コライダの外へ出た→哨戒へ戻る				→</a:t>
            </a:r>
            <a:r>
              <a:rPr lang="en-US" altLang="ja-JP" dirty="0" smtClean="0"/>
              <a:t>OK</a:t>
            </a:r>
          </a:p>
          <a:p>
            <a:r>
              <a:rPr lang="en-US" altLang="ja-JP" dirty="0" smtClean="0"/>
              <a:t> </a:t>
            </a:r>
          </a:p>
          <a:p>
            <a:r>
              <a:rPr lang="ja-JP" altLang="en-US" dirty="0" smtClean="0"/>
              <a:t>・赤ロックになって近接間合い→相手が格闘を振っている？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なら前以外のステップ→格闘か前格闘</a:t>
            </a:r>
          </a:p>
          <a:p>
            <a:r>
              <a:rPr lang="ja-JP" altLang="en-US" dirty="0" smtClean="0"/>
              <a:t>								</a:t>
            </a:r>
            <a:r>
              <a:rPr lang="en-US" altLang="ja-JP" dirty="0" smtClean="0"/>
              <a:t>NO</a:t>
            </a:r>
            <a:r>
              <a:rPr lang="ja-JP" altLang="en-US" dirty="0" smtClean="0"/>
              <a:t>なら格闘か前格闘	→</a:t>
            </a:r>
          </a:p>
          <a:p>
            <a:r>
              <a:rPr lang="ja-JP" altLang="en-US" dirty="0" smtClean="0"/>
              <a:t>	・近接間合いを設定								→</a:t>
            </a:r>
            <a:r>
              <a:rPr lang="en-US" altLang="ja-JP" dirty="0" smtClean="0"/>
              <a:t>OK</a:t>
            </a:r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・彼我の距離を</a:t>
            </a:r>
            <a:r>
              <a:rPr lang="en-US" altLang="ja-JP" dirty="0" smtClean="0"/>
              <a:t>X</a:t>
            </a:r>
            <a:r>
              <a:rPr lang="ja-JP" altLang="en-US" dirty="0" smtClean="0"/>
              <a:t>と</a:t>
            </a:r>
            <a:r>
              <a:rPr lang="en-US" altLang="ja-JP" dirty="0" smtClean="0"/>
              <a:t>Z</a:t>
            </a:r>
            <a:r>
              <a:rPr lang="ja-JP" altLang="en-US" dirty="0" smtClean="0"/>
              <a:t>で測る						→</a:t>
            </a:r>
            <a:r>
              <a:rPr lang="en-US" altLang="ja-JP" dirty="0" smtClean="0"/>
              <a:t>OK</a:t>
            </a:r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・通常格闘か前後特格の識別用距離を設定</a:t>
            </a:r>
          </a:p>
          <a:p>
            <a:r>
              <a:rPr lang="ja-JP" altLang="en-US" dirty="0" smtClean="0"/>
              <a:t>・赤ロックになって近接間合いで自分の真上か真下→前特格か後特格</a:t>
            </a:r>
          </a:p>
          <a:p>
            <a:r>
              <a:rPr lang="ja-JP" altLang="en-US" dirty="0" smtClean="0"/>
              <a:t>													→</a:t>
            </a:r>
            <a:r>
              <a:rPr lang="en-US" altLang="ja-JP" dirty="0" smtClean="0"/>
              <a:t>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8200" y="389965"/>
            <a:ext cx="10515600" cy="5786998"/>
          </a:xfrm>
        </p:spPr>
        <p:txBody>
          <a:bodyPr>
            <a:normAutofit fontScale="47500" lnSpcReduction="20000"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CPU</a:t>
            </a:r>
            <a:r>
              <a:rPr lang="ja-JP" altLang="en-US" dirty="0" smtClean="0"/>
              <a:t>専用のステップ機能</a:t>
            </a:r>
          </a:p>
          <a:p>
            <a:r>
              <a:rPr lang="ja-JP" altLang="en-US" dirty="0" smtClean="0"/>
              <a:t>・赤ロックになって近接間合いで相手が格闘を振っている→前以外のステップ</a:t>
            </a:r>
          </a:p>
          <a:p>
            <a:r>
              <a:rPr lang="ja-JP" altLang="en-US" dirty="0" smtClean="0"/>
              <a:t>	・魔獣のステップの移動距離が短すぎて躱せない	→</a:t>
            </a:r>
          </a:p>
          <a:p>
            <a:r>
              <a:rPr lang="ja-JP" altLang="en-US" dirty="0" smtClean="0"/>
              <a:t>	・格闘を食らうなどして一度ステップに入ると、それ以降の動きがステップになり魔獣本体が動かなくなる</a:t>
            </a:r>
          </a:p>
          <a:p>
            <a:r>
              <a:rPr lang="ja-JP" altLang="en-US" dirty="0" smtClean="0"/>
              <a:t>													→</a:t>
            </a:r>
            <a:r>
              <a:rPr lang="en-US" altLang="ja-JP" dirty="0" smtClean="0"/>
              <a:t>OK</a:t>
            </a:r>
            <a:r>
              <a:rPr lang="ja-JP" altLang="en-US" dirty="0" smtClean="0"/>
              <a:t>（一応）</a:t>
            </a:r>
          </a:p>
          <a:p>
            <a:r>
              <a:rPr lang="ja-JP" altLang="en-US" dirty="0" smtClean="0"/>
              <a:t>・赤ロックになって近接間合いで相手が格闘を振っていない→格闘か前格闘（ランダム）</a:t>
            </a:r>
          </a:p>
          <a:p>
            <a:r>
              <a:rPr lang="ja-JP" altLang="en-US" dirty="0" smtClean="0"/>
              <a:t>													→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射撃攻撃ルーチン</a:t>
            </a:r>
          </a:p>
          <a:p>
            <a:r>
              <a:rPr lang="ja-JP" altLang="en-US" dirty="0" smtClean="0"/>
              <a:t>・赤ロックになって近接の間合い範囲外</a:t>
            </a:r>
          </a:p>
          <a:p>
            <a:r>
              <a:rPr lang="ja-JP" altLang="en-US" dirty="0" smtClean="0"/>
              <a:t>	・赤ロックと同じ長さのレイかコライダを飛ばす	→</a:t>
            </a:r>
            <a:r>
              <a:rPr lang="en-US" altLang="ja-JP" dirty="0" smtClean="0"/>
              <a:t>OK</a:t>
            </a:r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・コライダが</a:t>
            </a:r>
            <a:r>
              <a:rPr lang="en-US" altLang="ja-JP" dirty="0" smtClean="0"/>
              <a:t>ground</a:t>
            </a:r>
            <a:r>
              <a:rPr lang="ja-JP" altLang="en-US" dirty="0" smtClean="0"/>
              <a:t>に引っかかっていない→射撃開始</a:t>
            </a:r>
          </a:p>
          <a:p>
            <a:r>
              <a:rPr lang="ja-JP" altLang="en-US" dirty="0" smtClean="0"/>
              <a:t>	・コライダが</a:t>
            </a:r>
            <a:r>
              <a:rPr lang="en-US" altLang="ja-JP" dirty="0" smtClean="0"/>
              <a:t>ground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Character</a:t>
            </a:r>
            <a:r>
              <a:rPr lang="ja-JP" altLang="en-US" dirty="0" smtClean="0"/>
              <a:t>（敵）に引っかかって</a:t>
            </a:r>
            <a:r>
              <a:rPr lang="en-US" altLang="ja-JP" dirty="0" smtClean="0"/>
              <a:t>ground</a:t>
            </a:r>
            <a:r>
              <a:rPr lang="ja-JP" altLang="en-US" dirty="0" smtClean="0"/>
              <a:t>との距離が近い→そのまま再度飛行</a:t>
            </a:r>
          </a:p>
          <a:p>
            <a:r>
              <a:rPr lang="ja-JP" altLang="en-US" dirty="0" smtClean="0"/>
              <a:t>	・コライダが</a:t>
            </a:r>
            <a:r>
              <a:rPr lang="en-US" altLang="ja-JP" dirty="0" smtClean="0"/>
              <a:t>ground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Character</a:t>
            </a:r>
            <a:r>
              <a:rPr lang="ja-JP" altLang="en-US" dirty="0" smtClean="0"/>
              <a:t>（敵）に引っかかって敵との距離が近い→射撃開始</a:t>
            </a:r>
          </a:p>
          <a:p>
            <a:endParaRPr lang="ja-JP" altLang="en-US" dirty="0" smtClean="0"/>
          </a:p>
          <a:p>
            <a:endParaRPr lang="ja-JP" altLang="en-US" dirty="0" smtClean="0"/>
          </a:p>
          <a:p>
            <a:r>
              <a:rPr lang="ja-JP" altLang="en-US" dirty="0" smtClean="0"/>
              <a:t>ロックオン範囲なのにもかかわらず歩いてくる			→</a:t>
            </a:r>
          </a:p>
          <a:p>
            <a:r>
              <a:rPr lang="ja-JP" altLang="en-US" dirty="0" smtClean="0"/>
              <a:t>	・飛び越える→着地する→</a:t>
            </a:r>
            <a:r>
              <a:rPr lang="en-US" altLang="ja-JP" dirty="0" smtClean="0"/>
              <a:t>NORMAL_FALL→NORMAL_RISE3</a:t>
            </a:r>
            <a:r>
              <a:rPr lang="ja-JP" altLang="en-US" dirty="0" smtClean="0"/>
              <a:t>になる</a:t>
            </a:r>
          </a:p>
          <a:p>
            <a:r>
              <a:rPr lang="ja-JP" altLang="en-US" dirty="0" smtClean="0"/>
              <a:t>	・空中ダッシュ→壁にぶつかる→</a:t>
            </a:r>
            <a:r>
              <a:rPr lang="en-US" altLang="ja-JP" dirty="0" smtClean="0"/>
              <a:t>NORMAL_FALL→</a:t>
            </a:r>
            <a:r>
              <a:rPr lang="ja-JP" altLang="en-US" dirty="0" smtClean="0"/>
              <a:t>着陸後</a:t>
            </a:r>
            <a:r>
              <a:rPr lang="en-US" altLang="ja-JP" dirty="0" smtClean="0"/>
              <a:t>NORMAL_RISE3</a:t>
            </a:r>
            <a:r>
              <a:rPr lang="ja-JP" altLang="en-US" dirty="0" smtClean="0"/>
              <a:t>になる</a:t>
            </a:r>
          </a:p>
          <a:p>
            <a:r>
              <a:rPr lang="ja-JP" altLang="en-US" dirty="0" smtClean="0"/>
              <a:t>	・</a:t>
            </a:r>
            <a:r>
              <a:rPr lang="en-US" altLang="ja-JP" dirty="0" smtClean="0"/>
              <a:t>FALL</a:t>
            </a:r>
            <a:r>
              <a:rPr lang="ja-JP" altLang="en-US" dirty="0" smtClean="0"/>
              <a:t>中はレイキャストし、引っかからなければ</a:t>
            </a:r>
            <a:r>
              <a:rPr lang="en-US" altLang="ja-JP" dirty="0" smtClean="0"/>
              <a:t>NORMAL</a:t>
            </a:r>
            <a:r>
              <a:rPr lang="ja-JP" altLang="en-US" dirty="0" smtClean="0"/>
              <a:t>にする</a:t>
            </a:r>
          </a:p>
          <a:p>
            <a:r>
              <a:rPr lang="ja-JP" altLang="en-US" dirty="0" smtClean="0"/>
              <a:t>	・</a:t>
            </a:r>
            <a:r>
              <a:rPr lang="en-US" altLang="ja-JP" dirty="0" smtClean="0"/>
              <a:t>FALL→</a:t>
            </a:r>
            <a:r>
              <a:rPr lang="ja-JP" altLang="en-US" dirty="0" smtClean="0"/>
              <a:t>着地後も歩いてくる（再度飛び上がってくれない）→着地時にブースト回復していない→着地したら強制的にブースト全回復させる？→というか、着地したら確実に着地にするべき→暫定だがショット時にブーストを回復するようにした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406</Words>
  <Application>Microsoft Office PowerPoint</Application>
  <PresentationFormat>ワイド画面</PresentationFormat>
  <Paragraphs>94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AI関係</vt:lpstr>
      <vt:lpstr>構造</vt:lpstr>
      <vt:lpstr>哨戒時</vt:lpstr>
      <vt:lpstr>哨戒時１</vt:lpstr>
      <vt:lpstr>通常時１</vt:lpstr>
      <vt:lpstr>通常時2（赤ロック）</vt:lpstr>
      <vt:lpstr>着地した後、引っかからなくなるまで上昇</vt:lpstr>
      <vt:lpstr>PowerPoint プレゼンテーション</vt:lpstr>
      <vt:lpstr>PowerPoint プレゼンテーション</vt:lpstr>
      <vt:lpstr>分散時１（味方のみ）</vt:lpstr>
      <vt:lpstr>突撃時１（味方のみ）</vt:lpstr>
      <vt:lpstr>回避時１（味方のみ）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AI関係</dc:title>
  <dc:creator>takanori uoi</dc:creator>
  <cp:lastModifiedBy>takanori uoi</cp:lastModifiedBy>
  <cp:revision>295</cp:revision>
  <dcterms:created xsi:type="dcterms:W3CDTF">2014-02-14T05:11:14Z</dcterms:created>
  <dcterms:modified xsi:type="dcterms:W3CDTF">2017-01-21T07:05:04Z</dcterms:modified>
</cp:coreProperties>
</file>