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4" d="100"/>
          <a:sy n="114" d="100"/>
        </p:scale>
        <p:origin x="4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E4C7ACB-6628-40AF-853E-1A1E8884FCE4}" type="datetimeFigureOut">
              <a:rPr kumimoji="1" lang="ja-JP" altLang="en-US" smtClean="0"/>
              <a:t>2016/10/31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3179653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E4C7ACB-6628-40AF-853E-1A1E8884FCE4}" type="datetimeFigureOut">
              <a:rPr kumimoji="1" lang="ja-JP" altLang="en-US" smtClean="0"/>
              <a:t>2016/10/31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39128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E4C7ACB-6628-40AF-853E-1A1E8884FCE4}" type="datetimeFigureOut">
              <a:rPr kumimoji="1" lang="ja-JP" altLang="en-US" smtClean="0"/>
              <a:t>2016/10/31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1289753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E4C7ACB-6628-40AF-853E-1A1E8884FCE4}" type="datetimeFigureOut">
              <a:rPr kumimoji="1" lang="ja-JP" altLang="en-US" smtClean="0"/>
              <a:t>2016/10/31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36847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4C7ACB-6628-40AF-853E-1A1E8884FCE4}" type="datetimeFigureOut">
              <a:rPr kumimoji="1" lang="ja-JP" altLang="en-US" smtClean="0"/>
              <a:t>2016/10/31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85277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E4C7ACB-6628-40AF-853E-1A1E8884FCE4}" type="datetimeFigureOut">
              <a:rPr kumimoji="1" lang="ja-JP" altLang="en-US" smtClean="0"/>
              <a:t>2016/10/31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30426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E4C7ACB-6628-40AF-853E-1A1E8884FCE4}" type="datetimeFigureOut">
              <a:rPr kumimoji="1" lang="ja-JP" altLang="en-US" smtClean="0"/>
              <a:t>2016/10/31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408483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E4C7ACB-6628-40AF-853E-1A1E8884FCE4}" type="datetimeFigureOut">
              <a:rPr kumimoji="1" lang="ja-JP" altLang="en-US" smtClean="0"/>
              <a:t>2016/10/31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679429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E4C7ACB-6628-40AF-853E-1A1E8884FCE4}" type="datetimeFigureOut">
              <a:rPr kumimoji="1" lang="ja-JP" altLang="en-US" smtClean="0"/>
              <a:t>2016/10/31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3310797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E4C7ACB-6628-40AF-853E-1A1E8884FCE4}" type="datetimeFigureOut">
              <a:rPr kumimoji="1" lang="ja-JP" altLang="en-US" smtClean="0"/>
              <a:t>2016/10/31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338280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E4C7ACB-6628-40AF-853E-1A1E8884FCE4}" type="datetimeFigureOut">
              <a:rPr kumimoji="1" lang="ja-JP" altLang="en-US" smtClean="0"/>
              <a:t>2016/10/31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14094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C7ACB-6628-40AF-853E-1A1E8884FCE4}" type="datetimeFigureOut">
              <a:rPr kumimoji="1" lang="ja-JP" altLang="en-US" smtClean="0"/>
              <a:t>2016/10/31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CDE10-3A3F-4C50-B5D3-E6F04C39BFEE}" type="slidenum">
              <a:rPr kumimoji="1" lang="ja-JP" altLang="en-US" smtClean="0"/>
              <a:t>‹#›</a:t>
            </a:fld>
            <a:endParaRPr kumimoji="1" lang="ja-JP" altLang="en-US"/>
          </a:p>
        </p:txBody>
      </p:sp>
    </p:spTree>
    <p:extLst>
      <p:ext uri="{BB962C8B-B14F-4D97-AF65-F5344CB8AC3E}">
        <p14:creationId xmlns:p14="http://schemas.microsoft.com/office/powerpoint/2010/main" val="232515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http://codezine.jp/static/images/article/7400/7400_03.gi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a:t>ゲーム開発講座１</a:t>
            </a:r>
            <a:r>
              <a:rPr lang="en-US" altLang="ja-JP" dirty="0"/>
              <a:t/>
            </a:r>
            <a:br>
              <a:rPr lang="en-US" altLang="ja-JP" dirty="0"/>
            </a:br>
            <a:endParaRPr kumimoji="1" lang="ja-JP" altLang="en-US" sz="3200" dirty="0"/>
          </a:p>
        </p:txBody>
      </p:sp>
      <p:sp>
        <p:nvSpPr>
          <p:cNvPr id="3" name="サブタイトル 2"/>
          <p:cNvSpPr>
            <a:spLocks noGrp="1"/>
          </p:cNvSpPr>
          <p:nvPr>
            <p:ph type="subTitle" idx="1"/>
          </p:nvPr>
        </p:nvSpPr>
        <p:spPr/>
        <p:txBody>
          <a:bodyPr/>
          <a:lstStyle/>
          <a:p>
            <a:r>
              <a:rPr kumimoji="1" lang="ja-JP" altLang="en-US" dirty="0" err="1" smtClean="0"/>
              <a:t>ー</a:t>
            </a:r>
            <a:r>
              <a:rPr kumimoji="1" lang="ja-JP" altLang="en-US" dirty="0" smtClean="0"/>
              <a:t>バージョン管理の</a:t>
            </a:r>
            <a:r>
              <a:rPr kumimoji="1" lang="ja-JP" altLang="en-US" dirty="0" smtClean="0"/>
              <a:t>方法</a:t>
            </a:r>
            <a:r>
              <a:rPr kumimoji="1" lang="ja-JP" altLang="en-US" dirty="0" err="1" smtClean="0"/>
              <a:t>ー</a:t>
            </a:r>
            <a:endParaRPr kumimoji="1" lang="ja-JP" altLang="en-US" dirty="0"/>
          </a:p>
        </p:txBody>
      </p:sp>
    </p:spTree>
    <p:extLst>
      <p:ext uri="{BB962C8B-B14F-4D97-AF65-F5344CB8AC3E}">
        <p14:creationId xmlns:p14="http://schemas.microsoft.com/office/powerpoint/2010/main" val="177529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SourceTree</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1479637"/>
          </a:xfrm>
        </p:spPr>
        <p:txBody>
          <a:bodyPr/>
          <a:lstStyle/>
          <a:p>
            <a:r>
              <a:rPr kumimoji="1" lang="ja-JP" altLang="en-US" dirty="0" smtClean="0"/>
              <a:t>リポジトリを操作するソフト</a:t>
            </a:r>
            <a:endParaRPr kumimoji="1" lang="en-US" altLang="ja-JP" dirty="0" smtClean="0"/>
          </a:p>
          <a:p>
            <a:r>
              <a:rPr kumimoji="1" lang="ja-JP" altLang="en-US" dirty="0" smtClean="0"/>
              <a:t>データのアップロード（プッシュ）、ダウンロード（プル）、変更内容をリポジトリに反映（コミット）が行える</a:t>
            </a:r>
            <a:endParaRPr kumimoji="1" lang="ja-JP" altLang="en-US" dirty="0"/>
          </a:p>
        </p:txBody>
      </p:sp>
    </p:spTree>
    <p:extLst>
      <p:ext uri="{BB962C8B-B14F-4D97-AF65-F5344CB8AC3E}">
        <p14:creationId xmlns:p14="http://schemas.microsoft.com/office/powerpoint/2010/main" val="3553372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SourceTree</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682683"/>
          </a:xfrm>
        </p:spPr>
        <p:txBody>
          <a:bodyPr/>
          <a:lstStyle/>
          <a:p>
            <a:r>
              <a:rPr lang="en-US" altLang="ja-JP" dirty="0" smtClean="0"/>
              <a:t>https://www.sourcetreeapp.com/?v=win</a:t>
            </a:r>
            <a:r>
              <a:rPr lang="ja-JP" altLang="en-US" dirty="0" smtClean="0"/>
              <a:t>にアクセス</a:t>
            </a:r>
            <a:endParaRPr lang="en-US" altLang="ja-JP" dirty="0" smtClean="0"/>
          </a:p>
          <a:p>
            <a:endParaRPr kumimoji="1" lang="ja-JP" altLang="en-US" dirty="0"/>
          </a:p>
        </p:txBody>
      </p:sp>
      <p:pic>
        <p:nvPicPr>
          <p:cNvPr id="4" name="図 3"/>
          <p:cNvPicPr>
            <a:picLocks noChangeAspect="1"/>
          </p:cNvPicPr>
          <p:nvPr/>
        </p:nvPicPr>
        <p:blipFill>
          <a:blip r:embed="rId2"/>
          <a:stretch>
            <a:fillRect/>
          </a:stretch>
        </p:blipFill>
        <p:spPr>
          <a:xfrm>
            <a:off x="2531158" y="2307670"/>
            <a:ext cx="6134670" cy="4371063"/>
          </a:xfrm>
          <a:prstGeom prst="rect">
            <a:avLst/>
          </a:prstGeom>
        </p:spPr>
      </p:pic>
    </p:spTree>
    <p:extLst>
      <p:ext uri="{BB962C8B-B14F-4D97-AF65-F5344CB8AC3E}">
        <p14:creationId xmlns:p14="http://schemas.microsoft.com/office/powerpoint/2010/main" val="393716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SourceTree</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565237"/>
          </a:xfrm>
        </p:spPr>
        <p:txBody>
          <a:bodyPr/>
          <a:lstStyle/>
          <a:p>
            <a:r>
              <a:rPr kumimoji="1" lang="ja-JP" altLang="en-US" dirty="0" smtClean="0"/>
              <a:t>ダウンロードしたファイルを実行する</a:t>
            </a:r>
            <a:endParaRPr kumimoji="1" lang="ja-JP" altLang="en-US" dirty="0"/>
          </a:p>
        </p:txBody>
      </p:sp>
      <p:pic>
        <p:nvPicPr>
          <p:cNvPr id="4" name="図 3" descr="図1：情報ダイアログ"/>
          <p:cNvPicPr/>
          <p:nvPr/>
        </p:nvPicPr>
        <p:blipFill>
          <a:blip r:embed="rId2" cstate="print"/>
          <a:srcRect/>
          <a:stretch>
            <a:fillRect/>
          </a:stretch>
        </p:blipFill>
        <p:spPr bwMode="auto">
          <a:xfrm>
            <a:off x="4019550" y="2390862"/>
            <a:ext cx="4152900" cy="3543300"/>
          </a:xfrm>
          <a:prstGeom prst="rect">
            <a:avLst/>
          </a:prstGeom>
          <a:noFill/>
          <a:ln w="9525">
            <a:noFill/>
            <a:miter lim="800000"/>
            <a:headEnd/>
            <a:tailEnd/>
          </a:ln>
        </p:spPr>
      </p:pic>
    </p:spTree>
    <p:extLst>
      <p:ext uri="{BB962C8B-B14F-4D97-AF65-F5344CB8AC3E}">
        <p14:creationId xmlns:p14="http://schemas.microsoft.com/office/powerpoint/2010/main" val="32355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SourceTree</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825296"/>
          </a:xfrm>
        </p:spPr>
        <p:txBody>
          <a:bodyPr>
            <a:normAutofit lnSpcReduction="10000"/>
          </a:bodyPr>
          <a:lstStyle/>
          <a:p>
            <a:r>
              <a:rPr lang="ja-JP" altLang="ja-JP" dirty="0"/>
              <a:t>１に自分の名前</a:t>
            </a:r>
            <a:r>
              <a:rPr lang="ja-JP" altLang="ja-JP" dirty="0" smtClean="0"/>
              <a:t>を、</a:t>
            </a:r>
            <a:r>
              <a:rPr lang="ja-JP" altLang="ja-JP" dirty="0"/>
              <a:t>２に自分のメールアドレスを、３と４と１番下の使用ライセンス契約同意にチェックを押して「</a:t>
            </a:r>
            <a:r>
              <a:rPr lang="en-US" altLang="ja-JP" dirty="0"/>
              <a:t>Next</a:t>
            </a:r>
            <a:r>
              <a:rPr lang="ja-JP" altLang="ja-JP" dirty="0"/>
              <a:t>」を</a:t>
            </a:r>
            <a:r>
              <a:rPr lang="ja-JP" altLang="ja-JP" dirty="0" smtClean="0"/>
              <a:t>押</a:t>
            </a:r>
            <a:r>
              <a:rPr lang="ja-JP" altLang="en-US" dirty="0" smtClean="0"/>
              <a:t>す</a:t>
            </a:r>
            <a:endParaRPr kumimoji="1" lang="ja-JP" altLang="en-US" dirty="0"/>
          </a:p>
        </p:txBody>
      </p:sp>
      <p:pic>
        <p:nvPicPr>
          <p:cNvPr id="4" name="図 3" descr="図2：セットアップダイアログ その1"/>
          <p:cNvPicPr/>
          <p:nvPr/>
        </p:nvPicPr>
        <p:blipFill>
          <a:blip r:embed="rId2" cstate="print"/>
          <a:srcRect/>
          <a:stretch>
            <a:fillRect/>
          </a:stretch>
        </p:blipFill>
        <p:spPr bwMode="auto">
          <a:xfrm>
            <a:off x="4154167" y="2815526"/>
            <a:ext cx="3404314" cy="3660775"/>
          </a:xfrm>
          <a:prstGeom prst="rect">
            <a:avLst/>
          </a:prstGeom>
          <a:noFill/>
          <a:ln w="9525">
            <a:noFill/>
            <a:miter lim="800000"/>
            <a:headEnd/>
            <a:tailEnd/>
          </a:ln>
        </p:spPr>
      </p:pic>
    </p:spTree>
    <p:extLst>
      <p:ext uri="{BB962C8B-B14F-4D97-AF65-F5344CB8AC3E}">
        <p14:creationId xmlns:p14="http://schemas.microsoft.com/office/powerpoint/2010/main" val="146073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SourceTree</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623960"/>
          </a:xfrm>
        </p:spPr>
        <p:txBody>
          <a:bodyPr/>
          <a:lstStyle/>
          <a:p>
            <a:r>
              <a:rPr lang="ja-JP" altLang="ja-JP" dirty="0"/>
              <a:t>次の画面は特にいじらず</a:t>
            </a:r>
            <a:r>
              <a:rPr lang="en-US" altLang="ja-JP" dirty="0"/>
              <a:t>Next</a:t>
            </a:r>
            <a:r>
              <a:rPr lang="ja-JP" altLang="ja-JP" dirty="0"/>
              <a:t>を押し、最後に</a:t>
            </a:r>
            <a:r>
              <a:rPr lang="en-US" altLang="ja-JP" dirty="0"/>
              <a:t>Finish</a:t>
            </a:r>
            <a:r>
              <a:rPr lang="ja-JP" altLang="ja-JP" dirty="0"/>
              <a:t>を</a:t>
            </a:r>
            <a:r>
              <a:rPr lang="ja-JP" altLang="ja-JP" dirty="0" smtClean="0"/>
              <a:t>押</a:t>
            </a:r>
            <a:r>
              <a:rPr lang="ja-JP" altLang="en-US" dirty="0" smtClean="0"/>
              <a:t>す</a:t>
            </a:r>
            <a:endParaRPr kumimoji="1" lang="ja-JP" altLang="en-US" dirty="0"/>
          </a:p>
        </p:txBody>
      </p:sp>
      <p:pic>
        <p:nvPicPr>
          <p:cNvPr id="4" name="図 3" descr="図3：セットアップダイアログ その2">
            <a:hlinkClick r:id="rId2" tooltip="&quot;図3：セットアップダイアログ その2&quot;"/>
          </p:cNvPr>
          <p:cNvPicPr/>
          <p:nvPr/>
        </p:nvPicPr>
        <p:blipFill>
          <a:blip r:embed="rId3" cstate="print"/>
          <a:srcRect/>
          <a:stretch>
            <a:fillRect/>
          </a:stretch>
        </p:blipFill>
        <p:spPr bwMode="auto">
          <a:xfrm>
            <a:off x="3580526" y="2962537"/>
            <a:ext cx="4762500" cy="2476500"/>
          </a:xfrm>
          <a:prstGeom prst="rect">
            <a:avLst/>
          </a:prstGeom>
          <a:noFill/>
          <a:ln w="9525">
            <a:noFill/>
            <a:miter lim="800000"/>
            <a:headEnd/>
            <a:tailEnd/>
          </a:ln>
        </p:spPr>
      </p:pic>
    </p:spTree>
    <p:extLst>
      <p:ext uri="{BB962C8B-B14F-4D97-AF65-F5344CB8AC3E}">
        <p14:creationId xmlns:p14="http://schemas.microsoft.com/office/powerpoint/2010/main" val="3910152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SourceTree</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573626"/>
          </a:xfrm>
        </p:spPr>
        <p:txBody>
          <a:bodyPr>
            <a:normAutofit/>
          </a:bodyPr>
          <a:lstStyle/>
          <a:p>
            <a:r>
              <a:rPr lang="en-US" altLang="ja-JP" dirty="0" err="1"/>
              <a:t>SourceTree</a:t>
            </a:r>
            <a:r>
              <a:rPr lang="ja-JP" altLang="ja-JP" dirty="0"/>
              <a:t>を起動し</a:t>
            </a:r>
            <a:r>
              <a:rPr lang="ja-JP" altLang="ja-JP" dirty="0" smtClean="0"/>
              <a:t>、左上</a:t>
            </a:r>
            <a:r>
              <a:rPr lang="ja-JP" altLang="ja-JP" dirty="0"/>
              <a:t>の「新規</a:t>
            </a:r>
            <a:r>
              <a:rPr lang="en-US" altLang="ja-JP" dirty="0"/>
              <a:t>/</a:t>
            </a:r>
            <a:r>
              <a:rPr lang="ja-JP" altLang="ja-JP" dirty="0"/>
              <a:t>クローンを作成する」をクリック</a:t>
            </a:r>
            <a:endParaRPr kumimoji="1" lang="ja-JP" altLang="en-US" dirty="0"/>
          </a:p>
        </p:txBody>
      </p:sp>
      <p:pic>
        <p:nvPicPr>
          <p:cNvPr id="5" name="図 4"/>
          <p:cNvPicPr/>
          <p:nvPr/>
        </p:nvPicPr>
        <p:blipFill>
          <a:blip r:embed="rId2" cstate="print"/>
          <a:srcRect/>
          <a:stretch>
            <a:fillRect/>
          </a:stretch>
        </p:blipFill>
        <p:spPr bwMode="auto">
          <a:xfrm>
            <a:off x="3001697" y="2817792"/>
            <a:ext cx="5999690" cy="3281004"/>
          </a:xfrm>
          <a:prstGeom prst="rect">
            <a:avLst/>
          </a:prstGeom>
          <a:noFill/>
          <a:ln w="9525">
            <a:noFill/>
            <a:miter lim="800000"/>
            <a:headEnd/>
            <a:tailEnd/>
          </a:ln>
        </p:spPr>
      </p:pic>
    </p:spTree>
    <p:extLst>
      <p:ext uri="{BB962C8B-B14F-4D97-AF65-F5344CB8AC3E}">
        <p14:creationId xmlns:p14="http://schemas.microsoft.com/office/powerpoint/2010/main" val="127357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SourceTree</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1269913"/>
          </a:xfrm>
        </p:spPr>
        <p:txBody>
          <a:bodyPr>
            <a:normAutofit/>
          </a:bodyPr>
          <a:lstStyle/>
          <a:p>
            <a:r>
              <a:rPr kumimoji="1" lang="ja-JP" altLang="en-US" dirty="0" smtClean="0"/>
              <a:t>「元のパス</a:t>
            </a:r>
            <a:r>
              <a:rPr kumimoji="1" lang="en-US" altLang="ja-JP" dirty="0" smtClean="0"/>
              <a:t>/URL</a:t>
            </a:r>
            <a:r>
              <a:rPr kumimoji="1" lang="ja-JP" altLang="en-US" dirty="0" smtClean="0"/>
              <a:t>」に先ほど</a:t>
            </a:r>
            <a:r>
              <a:rPr kumimoji="1" lang="en-US" altLang="ja-JP" dirty="0" err="1" smtClean="0"/>
              <a:t>Github</a:t>
            </a:r>
            <a:r>
              <a:rPr kumimoji="1" lang="ja-JP" altLang="en-US" dirty="0" err="1" smtClean="0"/>
              <a:t>で登</a:t>
            </a:r>
            <a:r>
              <a:rPr kumimoji="1" lang="ja-JP" altLang="en-US" dirty="0" smtClean="0"/>
              <a:t>録したアドレスを記入</a:t>
            </a:r>
            <a:endParaRPr kumimoji="1" lang="en-US" altLang="ja-JP" dirty="0" smtClean="0"/>
          </a:p>
          <a:p>
            <a:r>
              <a:rPr lang="ja-JP" altLang="en-US" dirty="0" smtClean="0"/>
              <a:t>「保存先のパス」に</a:t>
            </a:r>
            <a:r>
              <a:rPr lang="en-US" altLang="ja-JP" dirty="0" smtClean="0"/>
              <a:t>HDD</a:t>
            </a:r>
            <a:r>
              <a:rPr lang="ja-JP" altLang="en-US" dirty="0" smtClean="0"/>
              <a:t>の任意の場所を指定する</a:t>
            </a:r>
            <a:endParaRPr kumimoji="1" lang="ja-JP" altLang="en-US" dirty="0"/>
          </a:p>
        </p:txBody>
      </p:sp>
      <p:pic>
        <p:nvPicPr>
          <p:cNvPr id="4" name="図 3"/>
          <p:cNvPicPr/>
          <p:nvPr/>
        </p:nvPicPr>
        <p:blipFill>
          <a:blip r:embed="rId2" cstate="print"/>
          <a:srcRect/>
          <a:stretch>
            <a:fillRect/>
          </a:stretch>
        </p:blipFill>
        <p:spPr bwMode="auto">
          <a:xfrm>
            <a:off x="3395980" y="3421799"/>
            <a:ext cx="5400040" cy="2849880"/>
          </a:xfrm>
          <a:prstGeom prst="rect">
            <a:avLst/>
          </a:prstGeom>
          <a:noFill/>
          <a:ln w="9525">
            <a:noFill/>
            <a:miter lim="800000"/>
            <a:headEnd/>
            <a:tailEnd/>
          </a:ln>
        </p:spPr>
      </p:pic>
    </p:spTree>
    <p:extLst>
      <p:ext uri="{BB962C8B-B14F-4D97-AF65-F5344CB8AC3E}">
        <p14:creationId xmlns:p14="http://schemas.microsoft.com/office/powerpoint/2010/main" val="207308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SourceTree</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1597083"/>
          </a:xfrm>
        </p:spPr>
        <p:txBody>
          <a:bodyPr/>
          <a:lstStyle/>
          <a:p>
            <a:r>
              <a:rPr kumimoji="1" lang="ja-JP" altLang="en-US" dirty="0" smtClean="0"/>
              <a:t>コミット（リポジトリへの反映）</a:t>
            </a:r>
            <a:endParaRPr kumimoji="1" lang="en-US" altLang="ja-JP" dirty="0" smtClean="0"/>
          </a:p>
          <a:p>
            <a:pPr marL="0" indent="0">
              <a:buNone/>
            </a:pPr>
            <a:r>
              <a:rPr lang="ja-JP" altLang="en-US" dirty="0" smtClean="0"/>
              <a:t>１．</a:t>
            </a:r>
            <a:r>
              <a:rPr lang="ja-JP" altLang="en-US" dirty="0"/>
              <a:t>コミット</a:t>
            </a:r>
            <a:r>
              <a:rPr lang="ja-JP" altLang="en-US" dirty="0" smtClean="0"/>
              <a:t>したいものを</a:t>
            </a:r>
            <a:r>
              <a:rPr lang="en-US" altLang="ja-JP" dirty="0" smtClean="0"/>
              <a:t>stage</a:t>
            </a:r>
            <a:r>
              <a:rPr lang="ja-JP" altLang="en-US" dirty="0" smtClean="0"/>
              <a:t>する</a:t>
            </a:r>
            <a:endParaRPr lang="en-US" altLang="ja-JP" dirty="0" smtClean="0"/>
          </a:p>
          <a:p>
            <a:pPr marL="0" indent="0">
              <a:buNone/>
            </a:pPr>
            <a:r>
              <a:rPr kumimoji="1" lang="ja-JP" altLang="en-US" dirty="0" smtClean="0"/>
              <a:t>２．コミットを押す</a:t>
            </a:r>
            <a:endParaRPr kumimoji="1" lang="ja-JP" altLang="en-US" dirty="0"/>
          </a:p>
        </p:txBody>
      </p:sp>
      <p:pic>
        <p:nvPicPr>
          <p:cNvPr id="5" name="図 4"/>
          <p:cNvPicPr>
            <a:picLocks noChangeAspect="1"/>
          </p:cNvPicPr>
          <p:nvPr/>
        </p:nvPicPr>
        <p:blipFill>
          <a:blip r:embed="rId2"/>
          <a:stretch>
            <a:fillRect/>
          </a:stretch>
        </p:blipFill>
        <p:spPr>
          <a:xfrm>
            <a:off x="3663837" y="2991256"/>
            <a:ext cx="6137739" cy="3610879"/>
          </a:xfrm>
          <a:prstGeom prst="rect">
            <a:avLst/>
          </a:prstGeom>
        </p:spPr>
      </p:pic>
    </p:spTree>
    <p:extLst>
      <p:ext uri="{BB962C8B-B14F-4D97-AF65-F5344CB8AC3E}">
        <p14:creationId xmlns:p14="http://schemas.microsoft.com/office/powerpoint/2010/main" val="4144319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SourceTree</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1160856"/>
          </a:xfrm>
        </p:spPr>
        <p:txBody>
          <a:bodyPr>
            <a:normAutofit fontScale="92500"/>
          </a:bodyPr>
          <a:lstStyle/>
          <a:p>
            <a:r>
              <a:rPr kumimoji="1" lang="ja-JP" altLang="en-US" dirty="0" smtClean="0"/>
              <a:t>プッシュ（リポジトリへのアップロード）</a:t>
            </a:r>
            <a:endParaRPr kumimoji="1" lang="en-US" altLang="ja-JP" dirty="0" smtClean="0"/>
          </a:p>
          <a:p>
            <a:pPr marL="0" indent="0">
              <a:buNone/>
            </a:pPr>
            <a:r>
              <a:rPr lang="ja-JP" altLang="en-US" dirty="0" smtClean="0"/>
              <a:t>１．コミットするとプッシュに数字がつくので、その状態でプッシュを押す</a:t>
            </a:r>
            <a:endParaRPr kumimoji="1" lang="ja-JP" altLang="en-US" dirty="0"/>
          </a:p>
        </p:txBody>
      </p:sp>
      <p:pic>
        <p:nvPicPr>
          <p:cNvPr id="4" name="図 3"/>
          <p:cNvPicPr>
            <a:picLocks noChangeAspect="1"/>
          </p:cNvPicPr>
          <p:nvPr/>
        </p:nvPicPr>
        <p:blipFill>
          <a:blip r:embed="rId2"/>
          <a:stretch>
            <a:fillRect/>
          </a:stretch>
        </p:blipFill>
        <p:spPr>
          <a:xfrm>
            <a:off x="2841717" y="3109141"/>
            <a:ext cx="5752731" cy="3384376"/>
          </a:xfrm>
          <a:prstGeom prst="rect">
            <a:avLst/>
          </a:prstGeom>
        </p:spPr>
      </p:pic>
    </p:spTree>
    <p:extLst>
      <p:ext uri="{BB962C8B-B14F-4D97-AF65-F5344CB8AC3E}">
        <p14:creationId xmlns:p14="http://schemas.microsoft.com/office/powerpoint/2010/main" val="33539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SourceTree</a:t>
            </a:r>
            <a:r>
              <a:rPr lang="ja-JP" altLang="en-US" dirty="0"/>
              <a:t>を使う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フェッチ（更新の問い合わせ）</a:t>
            </a:r>
            <a:endParaRPr kumimoji="1" lang="en-US" altLang="ja-JP" dirty="0" smtClean="0"/>
          </a:p>
          <a:p>
            <a:pPr marL="0" indent="0">
              <a:buNone/>
            </a:pPr>
            <a:r>
              <a:rPr lang="ja-JP" altLang="en-US" dirty="0" smtClean="0"/>
              <a:t>１．フェッチを押し、更新があるとプルに数字がつく</a:t>
            </a:r>
            <a:endParaRPr lang="en-US" altLang="ja-JP" dirty="0" smtClean="0"/>
          </a:p>
          <a:p>
            <a:r>
              <a:rPr kumimoji="1" lang="ja-JP" altLang="en-US" dirty="0" smtClean="0"/>
              <a:t>プル（更新のダウンロード）</a:t>
            </a:r>
            <a:endParaRPr kumimoji="1" lang="en-US" altLang="ja-JP" dirty="0" smtClean="0"/>
          </a:p>
          <a:p>
            <a:pPr marL="0" indent="0">
              <a:buNone/>
            </a:pPr>
            <a:r>
              <a:rPr lang="ja-JP" altLang="en-US" dirty="0" smtClean="0"/>
              <a:t>１．プルを押す</a:t>
            </a:r>
            <a:endParaRPr kumimoji="1" lang="en-US" altLang="ja-JP" dirty="0" smtClean="0"/>
          </a:p>
        </p:txBody>
      </p:sp>
    </p:spTree>
    <p:extLst>
      <p:ext uri="{BB962C8B-B14F-4D97-AF65-F5344CB8AC3E}">
        <p14:creationId xmlns:p14="http://schemas.microsoft.com/office/powerpoint/2010/main" val="302703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バージョン管理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作業環境を保存するもの</a:t>
            </a:r>
            <a:endParaRPr kumimoji="1" lang="en-US" altLang="ja-JP" dirty="0" smtClean="0"/>
          </a:p>
          <a:p>
            <a:r>
              <a:rPr lang="ja-JP" altLang="en-US" dirty="0" smtClean="0"/>
              <a:t>作業</a:t>
            </a:r>
            <a:r>
              <a:rPr lang="ja-JP" altLang="en-US" dirty="0"/>
              <a:t>状態</a:t>
            </a:r>
            <a:r>
              <a:rPr lang="ja-JP" altLang="en-US" dirty="0" smtClean="0"/>
              <a:t>そのものを保存し、いつでもそこまで巻き戻せる</a:t>
            </a:r>
            <a:endParaRPr lang="en-US" altLang="ja-JP" dirty="0" smtClean="0"/>
          </a:p>
          <a:p>
            <a:endParaRPr kumimoji="1" lang="ja-JP" altLang="en-US" dirty="0"/>
          </a:p>
        </p:txBody>
      </p:sp>
    </p:spTree>
    <p:extLst>
      <p:ext uri="{BB962C8B-B14F-4D97-AF65-F5344CB8AC3E}">
        <p14:creationId xmlns:p14="http://schemas.microsoft.com/office/powerpoint/2010/main" val="16796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SourceTree</a:t>
            </a:r>
            <a:r>
              <a:rPr lang="ja-JP" altLang="en-US" dirty="0"/>
              <a:t>を使う</a:t>
            </a:r>
            <a:endParaRPr kumimoji="1" lang="ja-JP" altLang="en-US" dirty="0"/>
          </a:p>
        </p:txBody>
      </p:sp>
      <p:sp>
        <p:nvSpPr>
          <p:cNvPr id="3" name="コンテンツ プレースホルダー 2"/>
          <p:cNvSpPr>
            <a:spLocks noGrp="1"/>
          </p:cNvSpPr>
          <p:nvPr>
            <p:ph idx="1"/>
          </p:nvPr>
        </p:nvSpPr>
        <p:spPr>
          <a:xfrm>
            <a:off x="838200" y="1825625"/>
            <a:ext cx="10515600" cy="1630639"/>
          </a:xfrm>
        </p:spPr>
        <p:txBody>
          <a:bodyPr/>
          <a:lstStyle/>
          <a:p>
            <a:r>
              <a:rPr kumimoji="1" lang="ja-JP" altLang="en-US" dirty="0" smtClean="0"/>
              <a:t>ブランチ（リポジトリの分岐）</a:t>
            </a:r>
            <a:endParaRPr kumimoji="1" lang="en-US" altLang="ja-JP" dirty="0" smtClean="0"/>
          </a:p>
          <a:p>
            <a:pPr marL="0" indent="0">
              <a:buNone/>
            </a:pPr>
            <a:r>
              <a:rPr lang="ja-JP" altLang="en-US" dirty="0" smtClean="0"/>
              <a:t>１．ブランチを押す</a:t>
            </a:r>
            <a:endParaRPr lang="en-US" altLang="ja-JP" dirty="0" smtClean="0"/>
          </a:p>
          <a:p>
            <a:pPr marL="0" indent="0">
              <a:buNone/>
            </a:pPr>
            <a:r>
              <a:rPr kumimoji="1" lang="ja-JP" altLang="en-US" dirty="0" smtClean="0"/>
              <a:t>２．ブランチに名前をつける</a:t>
            </a:r>
            <a:endParaRPr kumimoji="1" lang="ja-JP" altLang="en-US" dirty="0"/>
          </a:p>
        </p:txBody>
      </p:sp>
      <p:pic>
        <p:nvPicPr>
          <p:cNvPr id="4" name="図 3"/>
          <p:cNvPicPr>
            <a:picLocks noChangeAspect="1"/>
          </p:cNvPicPr>
          <p:nvPr/>
        </p:nvPicPr>
        <p:blipFill>
          <a:blip r:embed="rId2"/>
          <a:stretch>
            <a:fillRect/>
          </a:stretch>
        </p:blipFill>
        <p:spPr>
          <a:xfrm>
            <a:off x="329009" y="3351984"/>
            <a:ext cx="5766991" cy="3392765"/>
          </a:xfrm>
          <a:prstGeom prst="rect">
            <a:avLst/>
          </a:prstGeom>
        </p:spPr>
      </p:pic>
      <p:pic>
        <p:nvPicPr>
          <p:cNvPr id="5" name="図 4"/>
          <p:cNvPicPr>
            <a:picLocks noChangeAspect="1"/>
          </p:cNvPicPr>
          <p:nvPr/>
        </p:nvPicPr>
        <p:blipFill>
          <a:blip r:embed="rId3"/>
          <a:stretch>
            <a:fillRect/>
          </a:stretch>
        </p:blipFill>
        <p:spPr>
          <a:xfrm>
            <a:off x="6292388" y="3351984"/>
            <a:ext cx="5766992" cy="3392765"/>
          </a:xfrm>
          <a:prstGeom prst="rect">
            <a:avLst/>
          </a:prstGeom>
        </p:spPr>
      </p:pic>
    </p:spTree>
    <p:extLst>
      <p:ext uri="{BB962C8B-B14F-4D97-AF65-F5344CB8AC3E}">
        <p14:creationId xmlns:p14="http://schemas.microsoft.com/office/powerpoint/2010/main" val="207615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SourceTree</a:t>
            </a:r>
            <a:r>
              <a:rPr lang="ja-JP" altLang="en-US" dirty="0"/>
              <a:t>を使う</a:t>
            </a:r>
            <a:endParaRPr kumimoji="1" lang="ja-JP" altLang="en-US" dirty="0"/>
          </a:p>
        </p:txBody>
      </p:sp>
      <p:sp>
        <p:nvSpPr>
          <p:cNvPr id="3" name="コンテンツ プレースホルダー 2"/>
          <p:cNvSpPr>
            <a:spLocks noGrp="1"/>
          </p:cNvSpPr>
          <p:nvPr>
            <p:ph idx="1"/>
          </p:nvPr>
        </p:nvSpPr>
        <p:spPr>
          <a:xfrm>
            <a:off x="838200" y="1825625"/>
            <a:ext cx="10515600" cy="1991366"/>
          </a:xfrm>
        </p:spPr>
        <p:txBody>
          <a:bodyPr/>
          <a:lstStyle/>
          <a:p>
            <a:r>
              <a:rPr kumimoji="1" lang="ja-JP" altLang="en-US" dirty="0" smtClean="0"/>
              <a:t>マージ（リポジトリの統合）</a:t>
            </a:r>
            <a:endParaRPr kumimoji="1" lang="en-US" altLang="ja-JP" dirty="0" smtClean="0"/>
          </a:p>
          <a:p>
            <a:pPr marL="0" indent="0">
              <a:buNone/>
            </a:pPr>
            <a:r>
              <a:rPr lang="ja-JP" altLang="en-US" dirty="0" smtClean="0"/>
              <a:t>１</a:t>
            </a:r>
            <a:r>
              <a:rPr lang="en-US" altLang="ja-JP" dirty="0" smtClean="0"/>
              <a:t>.</a:t>
            </a:r>
            <a:r>
              <a:rPr lang="ja-JP" altLang="en-US" dirty="0" smtClean="0"/>
              <a:t>統合の基にしたいブランチに切り替える</a:t>
            </a:r>
            <a:endParaRPr lang="en-US" altLang="ja-JP" dirty="0" smtClean="0"/>
          </a:p>
          <a:p>
            <a:pPr marL="0" indent="0">
              <a:buNone/>
            </a:pPr>
            <a:r>
              <a:rPr kumimoji="1" lang="ja-JP" altLang="en-US" dirty="0" smtClean="0"/>
              <a:t>２</a:t>
            </a:r>
            <a:r>
              <a:rPr kumimoji="1" lang="en-US" altLang="ja-JP" dirty="0" smtClean="0"/>
              <a:t>.</a:t>
            </a:r>
            <a:r>
              <a:rPr kumimoji="1" lang="ja-JP" altLang="en-US" dirty="0" smtClean="0"/>
              <a:t>統合したいブランチを右クリックし「現在のブランチに（統合したいブランチ）をマージ」を選択する</a:t>
            </a:r>
            <a:endParaRPr kumimoji="1" lang="ja-JP" altLang="en-US" dirty="0"/>
          </a:p>
        </p:txBody>
      </p:sp>
      <p:pic>
        <p:nvPicPr>
          <p:cNvPr id="4" name="図 3"/>
          <p:cNvPicPr>
            <a:picLocks noChangeAspect="1"/>
          </p:cNvPicPr>
          <p:nvPr/>
        </p:nvPicPr>
        <p:blipFill>
          <a:blip r:embed="rId2"/>
          <a:stretch>
            <a:fillRect/>
          </a:stretch>
        </p:blipFill>
        <p:spPr>
          <a:xfrm>
            <a:off x="3504677" y="3951928"/>
            <a:ext cx="4490032" cy="2668318"/>
          </a:xfrm>
          <a:prstGeom prst="rect">
            <a:avLst/>
          </a:prstGeom>
        </p:spPr>
      </p:pic>
    </p:spTree>
    <p:extLst>
      <p:ext uri="{BB962C8B-B14F-4D97-AF65-F5344CB8AC3E}">
        <p14:creationId xmlns:p14="http://schemas.microsoft.com/office/powerpoint/2010/main" val="573597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SourceTree</a:t>
            </a:r>
            <a:r>
              <a:rPr lang="ja-JP" altLang="en-US" dirty="0"/>
              <a:t>を使う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コンフリクト（競合）の対処</a:t>
            </a:r>
            <a:endParaRPr kumimoji="1" lang="en-US" altLang="ja-JP" dirty="0" smtClean="0"/>
          </a:p>
          <a:p>
            <a:pPr marL="0" indent="0">
              <a:buNone/>
            </a:pPr>
            <a:r>
              <a:rPr lang="ja-JP" altLang="en-US" dirty="0" smtClean="0"/>
              <a:t>１</a:t>
            </a:r>
            <a:r>
              <a:rPr lang="en-US" altLang="ja-JP" dirty="0" smtClean="0"/>
              <a:t>.</a:t>
            </a:r>
            <a:r>
              <a:rPr lang="ja-JP" altLang="en-US" dirty="0" smtClean="0"/>
              <a:t>マージしたとき、二つのブランチの修正箇所が同じだった場合競合を起こすことがある</a:t>
            </a:r>
            <a:endParaRPr lang="en-US" altLang="ja-JP" dirty="0" smtClean="0"/>
          </a:p>
          <a:p>
            <a:pPr marL="0" indent="0">
              <a:buNone/>
            </a:pPr>
            <a:r>
              <a:rPr kumimoji="1" lang="ja-JP" altLang="en-US" dirty="0" smtClean="0"/>
              <a:t>２</a:t>
            </a:r>
            <a:r>
              <a:rPr kumimoji="1" lang="en-US" altLang="ja-JP" dirty="0" smtClean="0"/>
              <a:t>.</a:t>
            </a:r>
            <a:r>
              <a:rPr kumimoji="1" lang="ja-JP" altLang="en-US" dirty="0" smtClean="0"/>
              <a:t>この場合「自分のブランチ（統合したいブランチ）」「相手のブランチ（統合の基にしたいブランチ）」のどちらかを有効にすることができる</a:t>
            </a:r>
            <a:endParaRPr kumimoji="1" lang="ja-JP" altLang="en-US" dirty="0"/>
          </a:p>
        </p:txBody>
      </p:sp>
    </p:spTree>
    <p:extLst>
      <p:ext uri="{BB962C8B-B14F-4D97-AF65-F5344CB8AC3E}">
        <p14:creationId xmlns:p14="http://schemas.microsoft.com/office/powerpoint/2010/main" val="424409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The</a:t>
            </a:r>
            <a:r>
              <a:rPr kumimoji="1" lang="ja-JP" altLang="en-US" dirty="0" smtClean="0"/>
              <a:t> </a:t>
            </a:r>
            <a:r>
              <a:rPr kumimoji="1" lang="en-US" altLang="ja-JP" dirty="0" smtClean="0"/>
              <a:t>End</a:t>
            </a:r>
            <a:endParaRPr kumimoji="1" lang="ja-JP" altLang="en-US" dirty="0"/>
          </a:p>
        </p:txBody>
      </p:sp>
    </p:spTree>
    <p:extLst>
      <p:ext uri="{BB962C8B-B14F-4D97-AF65-F5344CB8AC3E}">
        <p14:creationId xmlns:p14="http://schemas.microsoft.com/office/powerpoint/2010/main" val="38547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GitHub</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1085355"/>
          </a:xfrm>
        </p:spPr>
        <p:txBody>
          <a:bodyPr/>
          <a:lstStyle/>
          <a:p>
            <a:r>
              <a:rPr lang="en-US" altLang="ja-JP" dirty="0">
                <a:hlinkClick r:id="rId2"/>
              </a:rPr>
              <a:t>https://</a:t>
            </a:r>
            <a:r>
              <a:rPr lang="en-US" altLang="ja-JP" dirty="0" smtClean="0">
                <a:hlinkClick r:id="rId2"/>
              </a:rPr>
              <a:t>github.com/</a:t>
            </a:r>
            <a:r>
              <a:rPr lang="ja-JP" altLang="en-US" dirty="0" smtClean="0"/>
              <a:t>にアクセスする</a:t>
            </a:r>
            <a:endParaRPr lang="en-US" altLang="ja-JP" dirty="0" smtClean="0"/>
          </a:p>
          <a:p>
            <a:r>
              <a:rPr kumimoji="1" lang="ja-JP" altLang="en-US" dirty="0" smtClean="0"/>
              <a:t>任意のユーザー名、メールアドレス、パスワードを登録する</a:t>
            </a:r>
            <a:endParaRPr kumimoji="1"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7739" y="3045917"/>
            <a:ext cx="7738777" cy="3408492"/>
          </a:xfrm>
          <a:prstGeom prst="rect">
            <a:avLst/>
          </a:prstGeom>
        </p:spPr>
      </p:pic>
    </p:spTree>
    <p:extLst>
      <p:ext uri="{BB962C8B-B14F-4D97-AF65-F5344CB8AC3E}">
        <p14:creationId xmlns:p14="http://schemas.microsoft.com/office/powerpoint/2010/main" val="88014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GitHub</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791740"/>
          </a:xfrm>
        </p:spPr>
        <p:txBody>
          <a:bodyPr/>
          <a:lstStyle/>
          <a:p>
            <a:r>
              <a:rPr kumimoji="1" lang="ja-JP" altLang="en-US" dirty="0" smtClean="0"/>
              <a:t>プランを選択する（今回は</a:t>
            </a:r>
            <a:r>
              <a:rPr kumimoji="1" lang="en-US" altLang="ja-JP" dirty="0" smtClean="0"/>
              <a:t>Free</a:t>
            </a:r>
            <a:r>
              <a:rPr kumimoji="1" lang="ja-JP" altLang="en-US" dirty="0" smtClean="0"/>
              <a:t>で</a:t>
            </a:r>
            <a:r>
              <a:rPr kumimoji="1" lang="en-US" altLang="ja-JP" dirty="0" smtClean="0"/>
              <a:t>OK</a:t>
            </a:r>
            <a:r>
              <a:rPr kumimoji="1" lang="ja-JP" altLang="en-US" dirty="0" smtClean="0"/>
              <a:t>）</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3387" y="2407640"/>
            <a:ext cx="4322816" cy="4119123"/>
          </a:xfrm>
          <a:prstGeom prst="rect">
            <a:avLst/>
          </a:prstGeom>
        </p:spPr>
      </p:pic>
    </p:spTree>
    <p:extLst>
      <p:ext uri="{BB962C8B-B14F-4D97-AF65-F5344CB8AC3E}">
        <p14:creationId xmlns:p14="http://schemas.microsoft.com/office/powerpoint/2010/main" val="73136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GitHub</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1026632"/>
          </a:xfrm>
        </p:spPr>
        <p:txBody>
          <a:bodyPr/>
          <a:lstStyle/>
          <a:p>
            <a:r>
              <a:rPr lang="ja-JP" altLang="en-US" dirty="0" smtClean="0">
                <a:effectLst/>
              </a:rPr>
              <a:t>登録したメールアドレスに</a:t>
            </a:r>
            <a:r>
              <a:rPr lang="en-US" altLang="ja-JP" dirty="0" smtClean="0">
                <a:effectLst/>
              </a:rPr>
              <a:t>GitHub</a:t>
            </a:r>
            <a:r>
              <a:rPr lang="ja-JP" altLang="en-US" dirty="0" smtClean="0">
                <a:effectLst/>
              </a:rPr>
              <a:t>から確認メールが来る</a:t>
            </a:r>
            <a:endParaRPr lang="en-US" altLang="ja-JP" dirty="0" smtClean="0">
              <a:effectLst/>
            </a:endParaRPr>
          </a:p>
          <a:p>
            <a:r>
              <a:rPr lang="ja-JP" altLang="en-US" dirty="0" smtClean="0">
                <a:effectLst/>
              </a:rPr>
              <a:t>そのメール内にある「</a:t>
            </a:r>
            <a:r>
              <a:rPr lang="en-US" altLang="ja-JP" dirty="0" smtClean="0">
                <a:effectLst/>
              </a:rPr>
              <a:t>Verify email address</a:t>
            </a:r>
            <a:r>
              <a:rPr lang="ja-JP" altLang="en-US" dirty="0" smtClean="0">
                <a:effectLst/>
              </a:rPr>
              <a:t>」ボタンを押す</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254" y="2987194"/>
            <a:ext cx="6054638" cy="3376979"/>
          </a:xfrm>
          <a:prstGeom prst="rect">
            <a:avLst/>
          </a:prstGeom>
        </p:spPr>
      </p:pic>
    </p:spTree>
    <p:extLst>
      <p:ext uri="{BB962C8B-B14F-4D97-AF65-F5344CB8AC3E}">
        <p14:creationId xmlns:p14="http://schemas.microsoft.com/office/powerpoint/2010/main" val="79477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GitHub</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573626"/>
          </a:xfrm>
        </p:spPr>
        <p:txBody>
          <a:bodyPr/>
          <a:lstStyle/>
          <a:p>
            <a:r>
              <a:rPr lang="ja-JP" altLang="en-US" dirty="0" smtClean="0">
                <a:effectLst/>
              </a:rPr>
              <a:t>「</a:t>
            </a:r>
            <a:r>
              <a:rPr lang="en-US" altLang="ja-JP" dirty="0" smtClean="0">
                <a:effectLst/>
              </a:rPr>
              <a:t>Welcome to GitHub!</a:t>
            </a:r>
            <a:r>
              <a:rPr lang="ja-JP" altLang="en-US" dirty="0" smtClean="0">
                <a:effectLst/>
              </a:rPr>
              <a:t>」というメールが届いたら登録が完了</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0685" y="2743200"/>
            <a:ext cx="4227246" cy="3743494"/>
          </a:xfrm>
          <a:prstGeom prst="rect">
            <a:avLst/>
          </a:prstGeom>
        </p:spPr>
      </p:pic>
    </p:spTree>
    <p:extLst>
      <p:ext uri="{BB962C8B-B14F-4D97-AF65-F5344CB8AC3E}">
        <p14:creationId xmlns:p14="http://schemas.microsoft.com/office/powerpoint/2010/main" val="2608370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GitHub</a:t>
            </a:r>
            <a:r>
              <a:rPr kumimoji="1"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565237"/>
          </a:xfrm>
        </p:spPr>
        <p:txBody>
          <a:bodyPr/>
          <a:lstStyle/>
          <a:p>
            <a:r>
              <a:rPr kumimoji="1" lang="ja-JP" altLang="en-US" dirty="0" smtClean="0"/>
              <a:t>「</a:t>
            </a:r>
            <a:r>
              <a:rPr lang="en-US" altLang="ja-JP" dirty="0" smtClean="0">
                <a:effectLst/>
              </a:rPr>
              <a:t>New repository</a:t>
            </a:r>
            <a:r>
              <a:rPr lang="ja-JP" altLang="en-US" dirty="0" smtClean="0"/>
              <a:t>」を押す</a:t>
            </a:r>
            <a:endParaRPr kumimoji="1" lang="ja-JP" altLang="en-US" dirty="0"/>
          </a:p>
        </p:txBody>
      </p:sp>
      <p:pic>
        <p:nvPicPr>
          <p:cNvPr id="4" name="図 3"/>
          <p:cNvPicPr>
            <a:picLocks noChangeAspect="1"/>
          </p:cNvPicPr>
          <p:nvPr/>
        </p:nvPicPr>
        <p:blipFill>
          <a:blip r:embed="rId2"/>
          <a:stretch>
            <a:fillRect/>
          </a:stretch>
        </p:blipFill>
        <p:spPr>
          <a:xfrm>
            <a:off x="2950608" y="2279301"/>
            <a:ext cx="5924946" cy="4430514"/>
          </a:xfrm>
          <a:prstGeom prst="rect">
            <a:avLst/>
          </a:prstGeom>
        </p:spPr>
      </p:pic>
    </p:spTree>
    <p:extLst>
      <p:ext uri="{BB962C8B-B14F-4D97-AF65-F5344CB8AC3E}">
        <p14:creationId xmlns:p14="http://schemas.microsoft.com/office/powerpoint/2010/main" val="302689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GitHub</a:t>
            </a:r>
            <a:r>
              <a:rPr lang="ja-JP" altLang="en-US" dirty="0"/>
              <a:t>を使う</a:t>
            </a:r>
            <a:endParaRPr kumimoji="1" lang="ja-JP" altLang="en-US" dirty="0"/>
          </a:p>
        </p:txBody>
      </p:sp>
      <p:sp>
        <p:nvSpPr>
          <p:cNvPr id="3" name="コンテンツ プレースホルダー 2"/>
          <p:cNvSpPr>
            <a:spLocks noGrp="1"/>
          </p:cNvSpPr>
          <p:nvPr>
            <p:ph idx="1"/>
          </p:nvPr>
        </p:nvSpPr>
        <p:spPr>
          <a:xfrm>
            <a:off x="838200" y="1825625"/>
            <a:ext cx="10515600" cy="615571"/>
          </a:xfrm>
        </p:spPr>
        <p:txBody>
          <a:bodyPr/>
          <a:lstStyle/>
          <a:p>
            <a:r>
              <a:rPr lang="ja-JP" altLang="en-US" dirty="0" smtClean="0">
                <a:effectLst/>
              </a:rPr>
              <a:t>リポジトリ名を入力して「</a:t>
            </a:r>
            <a:r>
              <a:rPr lang="en-US" altLang="ja-JP" dirty="0" smtClean="0">
                <a:effectLst/>
              </a:rPr>
              <a:t>Create repository</a:t>
            </a:r>
            <a:r>
              <a:rPr lang="ja-JP" altLang="en-US" dirty="0" smtClean="0">
                <a:effectLst/>
              </a:rPr>
              <a:t>」ボタンを押す</a:t>
            </a:r>
            <a:endParaRPr kumimoji="1" lang="ja-JP" altLang="en-US" dirty="0"/>
          </a:p>
        </p:txBody>
      </p:sp>
      <p:pic>
        <p:nvPicPr>
          <p:cNvPr id="4" name="図 3"/>
          <p:cNvPicPr>
            <a:picLocks noChangeAspect="1"/>
          </p:cNvPicPr>
          <p:nvPr/>
        </p:nvPicPr>
        <p:blipFill>
          <a:blip r:embed="rId2"/>
          <a:stretch>
            <a:fillRect/>
          </a:stretch>
        </p:blipFill>
        <p:spPr>
          <a:xfrm>
            <a:off x="2858328" y="2441196"/>
            <a:ext cx="5715221" cy="4072198"/>
          </a:xfrm>
          <a:prstGeom prst="rect">
            <a:avLst/>
          </a:prstGeom>
        </p:spPr>
      </p:pic>
    </p:spTree>
    <p:extLst>
      <p:ext uri="{BB962C8B-B14F-4D97-AF65-F5344CB8AC3E}">
        <p14:creationId xmlns:p14="http://schemas.microsoft.com/office/powerpoint/2010/main" val="206690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GitHub</a:t>
            </a:r>
            <a:r>
              <a:rPr lang="ja-JP" altLang="en-US" dirty="0" smtClean="0"/>
              <a:t>を使う</a:t>
            </a:r>
            <a:endParaRPr kumimoji="1" lang="ja-JP" altLang="en-US" dirty="0"/>
          </a:p>
        </p:txBody>
      </p:sp>
      <p:sp>
        <p:nvSpPr>
          <p:cNvPr id="3" name="コンテンツ プレースホルダー 2"/>
          <p:cNvSpPr>
            <a:spLocks noGrp="1"/>
          </p:cNvSpPr>
          <p:nvPr>
            <p:ph idx="1"/>
          </p:nvPr>
        </p:nvSpPr>
        <p:spPr>
          <a:xfrm>
            <a:off x="838200" y="1825625"/>
            <a:ext cx="10515600" cy="1219579"/>
          </a:xfrm>
        </p:spPr>
        <p:txBody>
          <a:bodyPr>
            <a:normAutofit/>
          </a:bodyPr>
          <a:lstStyle/>
          <a:p>
            <a:r>
              <a:rPr lang="ja-JP" altLang="en-US" dirty="0" smtClean="0">
                <a:effectLst/>
              </a:rPr>
              <a:t>作成が完了するとリポジトリの</a:t>
            </a:r>
            <a:r>
              <a:rPr lang="en-US" altLang="ja-JP" dirty="0" smtClean="0">
                <a:effectLst/>
              </a:rPr>
              <a:t>URL</a:t>
            </a:r>
            <a:r>
              <a:rPr lang="ja-JP" altLang="en-US" dirty="0" smtClean="0">
                <a:effectLst/>
              </a:rPr>
              <a:t>が表示される</a:t>
            </a:r>
            <a:endParaRPr lang="en-US" altLang="ja-JP" dirty="0" smtClean="0">
              <a:effectLst/>
            </a:endParaRPr>
          </a:p>
          <a:p>
            <a:r>
              <a:rPr kumimoji="1" lang="ja-JP" altLang="en-US" dirty="0" smtClean="0"/>
              <a:t>これで</a:t>
            </a:r>
            <a:r>
              <a:rPr lang="en-US" altLang="ja-JP" dirty="0" smtClean="0">
                <a:effectLst/>
              </a:rPr>
              <a:t>GitHub</a:t>
            </a:r>
            <a:r>
              <a:rPr lang="ja-JP" altLang="en-US" dirty="0" smtClean="0">
                <a:effectLst/>
              </a:rPr>
              <a:t>のアカウントとリポジトリの作成が完了</a:t>
            </a:r>
            <a:endParaRPr kumimoji="1" lang="ja-JP" altLang="en-US" dirty="0"/>
          </a:p>
        </p:txBody>
      </p:sp>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2183" y="3045204"/>
            <a:ext cx="5249921" cy="3691156"/>
          </a:xfrm>
          <a:prstGeom prst="rect">
            <a:avLst/>
          </a:prstGeom>
        </p:spPr>
      </p:pic>
    </p:spTree>
    <p:extLst>
      <p:ext uri="{BB962C8B-B14F-4D97-AF65-F5344CB8AC3E}">
        <p14:creationId xmlns:p14="http://schemas.microsoft.com/office/powerpoint/2010/main" val="6434430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533</Words>
  <Application>Microsoft Office PowerPoint</Application>
  <PresentationFormat>ワイド画面</PresentationFormat>
  <Paragraphs>63</Paragraphs>
  <Slides>23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ＭＳ Ｐゴシック</vt:lpstr>
      <vt:lpstr>Arial</vt:lpstr>
      <vt:lpstr>Calibri</vt:lpstr>
      <vt:lpstr>Calibri Light</vt:lpstr>
      <vt:lpstr>Office テーマ</vt:lpstr>
      <vt:lpstr>ゲーム開発講座１ </vt:lpstr>
      <vt:lpstr>バージョン管理</vt:lpstr>
      <vt:lpstr>GitHubを使う</vt:lpstr>
      <vt:lpstr>GitHubを使う</vt:lpstr>
      <vt:lpstr>GitHubを使う</vt:lpstr>
      <vt:lpstr>GitHubを使う</vt:lpstr>
      <vt:lpstr>GitHubを使う</vt:lpstr>
      <vt:lpstr>GitHubを使う</vt:lpstr>
      <vt:lpstr>GitHubを使う</vt:lpstr>
      <vt:lpstr>SourceTreeを使う</vt:lpstr>
      <vt:lpstr>SourceTreeを使う</vt:lpstr>
      <vt:lpstr>SourceTreeを使う</vt:lpstr>
      <vt:lpstr>SourceTreeを使う</vt:lpstr>
      <vt:lpstr>SourceTreeを使う</vt:lpstr>
      <vt:lpstr>SourceTreeを使う</vt:lpstr>
      <vt:lpstr>SourceTreeを使う</vt:lpstr>
      <vt:lpstr>SourceTreeを使う</vt:lpstr>
      <vt:lpstr>SourceTreeを使う</vt:lpstr>
      <vt:lpstr>SourceTreeを使う</vt:lpstr>
      <vt:lpstr>SourceTreeを使う</vt:lpstr>
      <vt:lpstr>SourceTreeを使う</vt:lpstr>
      <vt:lpstr>SourceTreeを使う</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ゲーム開発講座１ </dc:title>
  <dc:creator>ダイダロス</dc:creator>
  <cp:lastModifiedBy>ダイダロス</cp:lastModifiedBy>
  <cp:revision>23</cp:revision>
  <dcterms:created xsi:type="dcterms:W3CDTF">2016-10-31T01:48:51Z</dcterms:created>
  <dcterms:modified xsi:type="dcterms:W3CDTF">2016-10-31T08:15:56Z</dcterms:modified>
</cp:coreProperties>
</file>