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101D-0B88-4D63-993F-A7DB13970851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9D0-7EED-4937-9E09-4A5A47A1B44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etaseq.net/j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qdl.jpn.org/sb.cgi?eid=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ゲーム開発講座１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err="1" smtClean="0"/>
              <a:t>ー</a:t>
            </a:r>
            <a:r>
              <a:rPr lang="ja-JP" altLang="en-US" sz="3200" dirty="0" smtClean="0"/>
              <a:t>自分でモデルを作って動かしてみよう</a:t>
            </a:r>
            <a:r>
              <a:rPr lang="en-US" altLang="ja-JP" sz="3200" dirty="0" smtClean="0"/>
              <a:t>―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Takanori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uoi</a:t>
            </a:r>
            <a:endParaRPr kumimoji="1" lang="en-US" altLang="ja-JP" dirty="0" smtClean="0"/>
          </a:p>
          <a:p>
            <a:r>
              <a:rPr lang="en-US" altLang="ja-JP" dirty="0" smtClean="0"/>
              <a:t>Twitter ID:OROCHI_TUNGUS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自分でモデルを作る</a:t>
            </a:r>
            <a:endParaRPr kumimoji="1" lang="en-US" altLang="ja-JP" dirty="0" smtClean="0"/>
          </a:p>
          <a:p>
            <a:r>
              <a:rPr lang="ja-JP" altLang="en-US" dirty="0"/>
              <a:t>作ったモデル</a:t>
            </a:r>
            <a:r>
              <a:rPr lang="ja-JP" altLang="en-US" dirty="0" smtClean="0"/>
              <a:t>を読み込み、動かしてみる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．モデルを作る準備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２．モデリング講座初級編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３．ボーンの入れ方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４．アニメーションを作る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５</a:t>
            </a:r>
            <a:r>
              <a:rPr lang="ja-JP" altLang="en-US" dirty="0" smtClean="0"/>
              <a:t>．Ｕｎｉｔｙにインポートする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６</a:t>
            </a:r>
            <a:r>
              <a:rPr lang="ja-JP" altLang="en-US" dirty="0" smtClean="0"/>
              <a:t>．再生する機能を作る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７．動かしてみる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Metasequoia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特徴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・３Ｄモデルが作れる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・（プラグインを使えば）大体どんな形式も出力できる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・（プラグインを使えば）アニメーションエディットもできる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Metasequoia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ということで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Metasequoia</a:t>
            </a:r>
            <a:r>
              <a:rPr lang="ja-JP" altLang="en-US" dirty="0" smtClean="0"/>
              <a:t>をインストールする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・プラグインをインストールする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ことを最初にやります（別のアニメーションソフトを使う手もあるのですが、話が長くなるので今回は</a:t>
            </a:r>
            <a:r>
              <a:rPr kumimoji="1" lang="en-US" altLang="ja-JP" dirty="0" err="1" smtClean="0"/>
              <a:t>Metasequoia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完結する方法を説明します）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Metasequoia</a:t>
            </a:r>
            <a:r>
              <a:rPr kumimoji="1" lang="ja-JP" altLang="en-US" dirty="0" smtClean="0"/>
              <a:t>の公式サイトへ行き、ダウンロードする（</a:t>
            </a:r>
            <a:r>
              <a:rPr lang="en-US" altLang="ja-JP" dirty="0">
                <a:hlinkClick r:id="rId2"/>
              </a:rPr>
              <a:t>http://www.metaseq.net/jp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ここで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「３２</a:t>
            </a:r>
            <a:r>
              <a:rPr kumimoji="1" lang="en-US" altLang="ja-JP" dirty="0" smtClean="0">
                <a:solidFill>
                  <a:srgbClr val="FF0000"/>
                </a:solidFill>
              </a:rPr>
              <a:t>bit</a:t>
            </a:r>
            <a:r>
              <a:rPr kumimoji="1" lang="ja-JP" altLang="en-US" dirty="0" smtClean="0">
                <a:solidFill>
                  <a:srgbClr val="FF0000"/>
                </a:solidFill>
              </a:rPr>
              <a:t>版」</a:t>
            </a:r>
            <a:r>
              <a:rPr kumimoji="1" lang="ja-JP" altLang="en-US" dirty="0" smtClean="0"/>
              <a:t>をダウンロードする（６４</a:t>
            </a:r>
            <a:r>
              <a:rPr kumimoji="1" lang="en-US" altLang="ja-JP" dirty="0" smtClean="0"/>
              <a:t>bit</a:t>
            </a:r>
            <a:r>
              <a:rPr kumimoji="1" lang="ja-JP" altLang="en-US" dirty="0" smtClean="0"/>
              <a:t>版はプラグインが入らない）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4968552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インストール後、ライセンスの購入を行う（</a:t>
            </a:r>
            <a:r>
              <a:rPr kumimoji="1" lang="en-US" altLang="ja-JP" dirty="0" smtClean="0"/>
              <a:t>Standard</a:t>
            </a:r>
            <a:r>
              <a:rPr kumimoji="1" lang="ja-JP" altLang="en-US" dirty="0" smtClean="0"/>
              <a:t>でＯＫ。また、１カ月の試用ライセンスがあるのでそれでもＯＫ）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ライセンスを取得したら、</a:t>
            </a:r>
            <a:r>
              <a:rPr kumimoji="1" lang="en-US" altLang="ja-JP" dirty="0" err="1" smtClean="0"/>
              <a:t>Metasequoia</a:t>
            </a:r>
            <a:r>
              <a:rPr kumimoji="1" lang="ja-JP" altLang="en-US" dirty="0" smtClean="0"/>
              <a:t>を起動してＩＤを入力する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画面右上の「初心者」を「モデリング」に切り替える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85456"/>
            <a:ext cx="3873500" cy="317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685456"/>
            <a:ext cx="3873500" cy="317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１モデルを作る準備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000" i="1" dirty="0" smtClean="0"/>
              <a:t>―</a:t>
            </a:r>
            <a:r>
              <a:rPr lang="en-US" altLang="ja-JP" sz="2000" i="1" dirty="0" err="1" smtClean="0"/>
              <a:t>Metasequoia</a:t>
            </a:r>
            <a:r>
              <a:rPr lang="ja-JP" altLang="en-US" sz="2000" i="1" dirty="0" smtClean="0"/>
              <a:t>をセットアップしてみよう</a:t>
            </a:r>
            <a:r>
              <a:rPr lang="en-US" altLang="ja-JP" sz="2000" i="1" dirty="0" smtClean="0"/>
              <a:t>―</a:t>
            </a:r>
            <a:endParaRPr kumimoji="1" lang="ja-JP" altLang="en-US" i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Keynote</a:t>
            </a:r>
            <a:r>
              <a:rPr kumimoji="1" lang="ja-JP" altLang="en-US" dirty="0" smtClean="0"/>
              <a:t>をダウンロードする（</a:t>
            </a: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mqdl.jpn.org/sb.cgi?eid=18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/>
              <a:t>ダウンロード</a:t>
            </a:r>
            <a:r>
              <a:rPr kumimoji="1" lang="ja-JP" altLang="en-US" dirty="0" smtClean="0"/>
              <a:t>したファイルを解凍し、</a:t>
            </a:r>
            <a:r>
              <a:rPr lang="en-US" altLang="ja-JP" dirty="0"/>
              <a:t>C:\Program Files (x86)\</a:t>
            </a:r>
            <a:r>
              <a:rPr lang="en-US" altLang="ja-JP" dirty="0" err="1" smtClean="0"/>
              <a:t>tetraface</a:t>
            </a:r>
            <a:r>
              <a:rPr lang="en-US" altLang="ja-JP" dirty="0" smtClean="0"/>
              <a:t>\Metasequoia4\</a:t>
            </a:r>
            <a:r>
              <a:rPr lang="en-US" altLang="ja-JP" dirty="0" err="1" smtClean="0"/>
              <a:t>Plugins</a:t>
            </a:r>
            <a:r>
              <a:rPr lang="en-US" altLang="ja-JP" dirty="0" smtClean="0"/>
              <a:t>\Command</a:t>
            </a:r>
            <a:r>
              <a:rPr lang="ja-JP" altLang="en-US" dirty="0" smtClean="0"/>
              <a:t>の中に（Ｃドラの</a:t>
            </a:r>
            <a:r>
              <a:rPr lang="en-US" altLang="ja-JP" dirty="0" smtClean="0"/>
              <a:t>Program Files</a:t>
            </a:r>
            <a:r>
              <a:rPr lang="ja-JP" altLang="en-US" dirty="0" smtClean="0"/>
              <a:t>にインストールした場合）、</a:t>
            </a:r>
            <a:r>
              <a:rPr lang="en-US" altLang="ja-JP" dirty="0" smtClean="0"/>
              <a:t>bone.dll</a:t>
            </a:r>
            <a:r>
              <a:rPr lang="ja-JP" altLang="en-US" dirty="0" smtClean="0"/>
              <a:t>を置く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300</Words>
  <Application>Microsoft Office PowerPoint</Application>
  <PresentationFormat>画面に合わせる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ゲーム開発講座１ ー自分でモデルを作って動かしてみよう―</vt:lpstr>
      <vt:lpstr>今回の目的</vt:lpstr>
      <vt:lpstr>全体の流れ</vt:lpstr>
      <vt:lpstr>１モデルを作る準備 ―Metasequoiaをセットアップしてみよう―</vt:lpstr>
      <vt:lpstr>１モデルを作る準備 ―Metasequoiaをセットアップしてみよう―</vt:lpstr>
      <vt:lpstr>１モデルを作る準備 ―Metasequoiaをセットアップしてみよう―</vt:lpstr>
      <vt:lpstr>１モデルを作る準備 ―Metasequoiaをセットアップしてみよう―</vt:lpstr>
      <vt:lpstr>１モデルを作る準備 ―Metasequoiaをセットアップしてみよう―</vt:lpstr>
      <vt:lpstr>１モデルを作る準備 ―Metasequoiaをセットアップしてみよう―</vt:lpstr>
      <vt:lpstr>スライド 10</vt:lpstr>
    </vt:vector>
  </TitlesOfParts>
  <Company>MouseComputer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ゲーム開発講座１ ー自分でモデルを作って動かしてみよう―</dc:title>
  <dc:creator>orochi</dc:creator>
  <cp:lastModifiedBy>orochi</cp:lastModifiedBy>
  <cp:revision>10</cp:revision>
  <dcterms:created xsi:type="dcterms:W3CDTF">2016-03-03T14:41:37Z</dcterms:created>
  <dcterms:modified xsi:type="dcterms:W3CDTF">2016-03-03T16:13:19Z</dcterms:modified>
</cp:coreProperties>
</file>