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DFE-8167-4A58-8775-057F5F581C67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4BA-81DE-40D7-B52F-1730120D2F1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DFE-8167-4A58-8775-057F5F581C67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4BA-81DE-40D7-B52F-1730120D2F1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DFE-8167-4A58-8775-057F5F581C67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4BA-81DE-40D7-B52F-1730120D2F1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DFE-8167-4A58-8775-057F5F581C67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4BA-81DE-40D7-B52F-1730120D2F1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DFE-8167-4A58-8775-057F5F581C67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4BA-81DE-40D7-B52F-1730120D2F1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DFE-8167-4A58-8775-057F5F581C67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4BA-81DE-40D7-B52F-1730120D2F1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DFE-8167-4A58-8775-057F5F581C67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4BA-81DE-40D7-B52F-1730120D2F1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DFE-8167-4A58-8775-057F5F581C67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4BA-81DE-40D7-B52F-1730120D2F1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DFE-8167-4A58-8775-057F5F581C67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4BA-81DE-40D7-B52F-1730120D2F1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DFE-8167-4A58-8775-057F5F581C67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4BA-81DE-40D7-B52F-1730120D2F1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DFE-8167-4A58-8775-057F5F581C67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4BA-81DE-40D7-B52F-1730120D2F1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7DFE-8167-4A58-8775-057F5F581C67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24BA-81DE-40D7-B52F-1730120D2F1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1259632" y="1556792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1043608" y="29249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043608" y="9087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680" y="292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自分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19672" y="9087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相手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11760" y="155679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相手との間合いを詰める</a:t>
            </a:r>
            <a:endParaRPr kumimoji="1" lang="en-US" altLang="ja-JP" dirty="0" smtClean="0"/>
          </a:p>
          <a:p>
            <a:r>
              <a:rPr lang="ja-JP" altLang="en-US" dirty="0" smtClean="0"/>
              <a:t>（フロントステップ）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err="1" smtClean="0"/>
              <a:t>MoveDirection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this.transform</a:t>
            </a:r>
            <a:r>
              <a:rPr lang="en-US" altLang="ja-JP" dirty="0" err="1" smtClean="0"/>
              <a:t>.rotation</a:t>
            </a:r>
            <a:r>
              <a:rPr lang="en-US" altLang="ja-JP" dirty="0" smtClean="0"/>
              <a:t> * new Vector3(0,0,1);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1043608" y="57332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043608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1680" y="57332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自分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37170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相手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259632" y="443711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411760" y="4221088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相手との間合いを</a:t>
            </a:r>
            <a:r>
              <a:rPr lang="ja-JP" altLang="en-US" dirty="0"/>
              <a:t>離す</a:t>
            </a:r>
            <a:endParaRPr kumimoji="1" lang="en-US" altLang="ja-JP" dirty="0" smtClean="0"/>
          </a:p>
          <a:p>
            <a:r>
              <a:rPr lang="ja-JP" altLang="en-US" dirty="0" smtClean="0"/>
              <a:t>（バックステップ）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err="1" smtClean="0"/>
              <a:t>MoveDirection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this.transform</a:t>
            </a:r>
            <a:r>
              <a:rPr lang="en-US" altLang="ja-JP" dirty="0" err="1" smtClean="0"/>
              <a:t>.rotation</a:t>
            </a:r>
            <a:r>
              <a:rPr lang="en-US" altLang="ja-JP" dirty="0" smtClean="0"/>
              <a:t> * new Vector3(0,0,1);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043608" y="29249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043608" y="9087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292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自分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19672" y="9087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相手</a:t>
            </a:r>
            <a:endParaRPr kumimoji="1" lang="ja-JP" altLang="en-US" dirty="0"/>
          </a:p>
        </p:txBody>
      </p:sp>
      <p:cxnSp>
        <p:nvCxnSpPr>
          <p:cNvPr id="10" name="曲線コネクタ 9"/>
          <p:cNvCxnSpPr/>
          <p:nvPr/>
        </p:nvCxnSpPr>
        <p:spPr>
          <a:xfrm rot="5400000" flipH="1" flipV="1">
            <a:off x="1691680" y="1484784"/>
            <a:ext cx="1368152" cy="1368152"/>
          </a:xfrm>
          <a:prstGeom prst="curvedConnector3">
            <a:avLst>
              <a:gd name="adj1" fmla="val -1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347864" y="112474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相手の横に回り込む</a:t>
            </a:r>
            <a:endParaRPr kumimoji="1" lang="en-US" altLang="ja-JP" dirty="0" smtClean="0"/>
          </a:p>
          <a:p>
            <a:r>
              <a:rPr lang="ja-JP" altLang="en-US" dirty="0" smtClean="0"/>
              <a:t>（サイドステップ）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err="1" smtClean="0"/>
              <a:t>MoveDirection</a:t>
            </a:r>
            <a:r>
              <a:rPr kumimoji="1" lang="en-US" altLang="ja-JP" dirty="0" smtClean="0"/>
              <a:t> = </a:t>
            </a:r>
            <a:r>
              <a:rPr kumimoji="1" lang="ja-JP" altLang="en-US" dirty="0" smtClean="0"/>
              <a:t>？？？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</Words>
  <Application>Microsoft Office PowerPoint</Application>
  <PresentationFormat>画面に合わせる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Company>MouseComputer 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orochi</dc:creator>
  <cp:lastModifiedBy>orochi</cp:lastModifiedBy>
  <cp:revision>1</cp:revision>
  <dcterms:created xsi:type="dcterms:W3CDTF">2016-12-13T15:56:54Z</dcterms:created>
  <dcterms:modified xsi:type="dcterms:W3CDTF">2016-12-13T16:04:02Z</dcterms:modified>
</cp:coreProperties>
</file>