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426B-511F-4301-90BD-B5EF39AB4A46}" type="datetimeFigureOut">
              <a:rPr kumimoji="1" lang="ja-JP" altLang="en-US" smtClean="0"/>
              <a:pPr/>
              <a:t>2016/11/19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0713-E4A5-4C4E-B5FC-18C8C14FA1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mage.itmedia.co.jp/l/im/ait/articles/1410/27/l_news037_11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mage.itmedia.co.jp/l/im/ait/articles/1410/27/l_news037_12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image.itmedia.co.jp/l/im/ait/articles/1410/27/l_news037_13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mage.itmedia.co.jp/l/im/ait/articles/1410/27/l_news037_14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image.itmedia.co.jp/l/im/ait/articles/1410/27/l_news037_15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image.itmedia.co.jp/l/im/ait/articles/1410/27/l_news037_16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unity.com/j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itmedia.co.jp/l/im/ait/articles/1410/27/l_news037_01.png" TargetMode="External"/><Relationship Id="rId2" Type="http://schemas.openxmlformats.org/officeDocument/2006/relationships/hyperlink" Target="https://unity3d.com/jp/get-unity/upd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mage.itmedia.co.jp/l/im/ait/articles/1410/27/l_news037_03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ゲーム開発講座２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2400" dirty="0" err="1" smtClean="0"/>
              <a:t>ー</a:t>
            </a:r>
            <a:r>
              <a:rPr lang="ja-JP" altLang="en-US" sz="2400" dirty="0" smtClean="0"/>
              <a:t>Ｕｎｉｔｙのセットアップー</a:t>
            </a:r>
            <a:endParaRPr lang="ja-JP" altLang="en-US" sz="2400" dirty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セットアップ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64 bit</a:t>
            </a:r>
            <a:r>
              <a:rPr lang="ja-JP" altLang="en-US" dirty="0" smtClean="0"/>
              <a:t>」にチェックを付けて、「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」をクリックする</a:t>
            </a:r>
            <a:endParaRPr kumimoji="1" lang="ja-JP" altLang="en-US" dirty="0"/>
          </a:p>
        </p:txBody>
      </p:sp>
      <p:pic>
        <p:nvPicPr>
          <p:cNvPr id="22530" name="Picture 2" descr="http://image.itmedia.co.jp/ait/articles/1410/27/news037_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924944"/>
            <a:ext cx="4032448" cy="3309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セットアップ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Microsoft Visual Studio for Unity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Windows Store .NET Scripting Backer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Windows Store IL2CPP Scripting Backer</a:t>
            </a:r>
            <a:r>
              <a:rPr lang="ja-JP" altLang="en-US" dirty="0" smtClean="0"/>
              <a:t>」と、「</a:t>
            </a:r>
            <a:r>
              <a:rPr lang="en-US" altLang="ja-JP" dirty="0" err="1" smtClean="0"/>
              <a:t>WebGL</a:t>
            </a:r>
            <a:r>
              <a:rPr lang="en-US" altLang="ja-JP" dirty="0" smtClean="0"/>
              <a:t> Build Support</a:t>
            </a:r>
            <a:r>
              <a:rPr lang="ja-JP" altLang="en-US" dirty="0" smtClean="0"/>
              <a:t>」にチェックを入れる</a:t>
            </a:r>
            <a:endParaRPr kumimoji="1" lang="ja-JP" altLang="en-US" dirty="0"/>
          </a:p>
        </p:txBody>
      </p:sp>
      <p:pic>
        <p:nvPicPr>
          <p:cNvPr id="23554" name="Picture 2" descr="http://image.itmedia.co.jp/ait/articles/1410/27/news037_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573016"/>
            <a:ext cx="3702750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セットアップ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kumimoji="1" lang="ja-JP" altLang="en-US" dirty="0" smtClean="0"/>
              <a:t>インストール場所を選択</a:t>
            </a:r>
            <a:endParaRPr kumimoji="1" lang="ja-JP" altLang="en-US" dirty="0"/>
          </a:p>
        </p:txBody>
      </p:sp>
      <p:pic>
        <p:nvPicPr>
          <p:cNvPr id="24578" name="Picture 2" descr="http://image.itmedia.co.jp/ait/articles/1410/27/news037_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48880"/>
            <a:ext cx="4608512" cy="3769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セットアップ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kumimoji="1" lang="ja-JP" altLang="en-US" dirty="0" smtClean="0"/>
              <a:t>インストールが開始されるのでしばらく待つ</a:t>
            </a:r>
            <a:endParaRPr kumimoji="1" lang="ja-JP" altLang="en-US" dirty="0"/>
          </a:p>
        </p:txBody>
      </p:sp>
      <p:pic>
        <p:nvPicPr>
          <p:cNvPr id="25602" name="Picture 2" descr="http://image.itmedia.co.jp/ait/articles/1410/27/news037_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348880"/>
            <a:ext cx="4824536" cy="3962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セットアップ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kumimoji="1" lang="ja-JP" altLang="en-US" dirty="0" smtClean="0"/>
              <a:t>インストールが完了すると以下の画面が表示される</a:t>
            </a:r>
            <a:endParaRPr kumimoji="1" lang="ja-JP" altLang="en-US" dirty="0"/>
          </a:p>
        </p:txBody>
      </p:sp>
      <p:pic>
        <p:nvPicPr>
          <p:cNvPr id="26626" name="Picture 2" descr="http://image.itmedia.co.jp/ait/articles/1410/27/news037_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032448" cy="3326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kumimoji="1" lang="en-US" altLang="ja-JP" dirty="0" smtClean="0"/>
              <a:t>New Project</a:t>
            </a:r>
            <a:r>
              <a:rPr kumimoji="1" lang="ja-JP" altLang="en-US" dirty="0" smtClean="0"/>
              <a:t>をクリックする</a:t>
            </a:r>
            <a:endParaRPr kumimoji="1" lang="ja-JP" altLang="en-US" dirty="0"/>
          </a:p>
        </p:txBody>
      </p:sp>
      <p:pic>
        <p:nvPicPr>
          <p:cNvPr id="27650" name="Picture 2" descr="http://image.itmedia.co.jp/ait/articles/1410/27/news037_1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20888"/>
            <a:ext cx="561975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Create one</a:t>
            </a:r>
            <a:r>
              <a:rPr lang="ja-JP" altLang="en-US" dirty="0" smtClean="0"/>
              <a:t>」をクリック</a:t>
            </a:r>
            <a:r>
              <a:rPr lang="ja-JP" altLang="en-US" dirty="0" smtClean="0"/>
              <a:t>してアカウント</a:t>
            </a:r>
            <a:r>
              <a:rPr lang="ja-JP" altLang="en-US" dirty="0" smtClean="0"/>
              <a:t>作成画面に入る。</a:t>
            </a:r>
            <a:endParaRPr kumimoji="1" lang="ja-JP" altLang="en-US" dirty="0"/>
          </a:p>
        </p:txBody>
      </p:sp>
      <p:pic>
        <p:nvPicPr>
          <p:cNvPr id="28674" name="Picture 2" descr="http://image.itmedia.co.jp/ait/articles/1410/27/news037_12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708920"/>
            <a:ext cx="561975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altLang="ja-JP" dirty="0" smtClean="0"/>
              <a:t>Email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Username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Full Name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Country</a:t>
            </a:r>
            <a:r>
              <a:rPr lang="ja-JP" altLang="en-US" dirty="0" smtClean="0"/>
              <a:t>」の設定をする</a:t>
            </a:r>
            <a:endParaRPr kumimoji="1" lang="ja-JP" altLang="en-US" dirty="0"/>
          </a:p>
        </p:txBody>
      </p:sp>
      <p:pic>
        <p:nvPicPr>
          <p:cNvPr id="29698" name="Picture 2" descr="http://image.itmedia.co.jp/ait/articles/1410/27/news037_13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708920"/>
            <a:ext cx="3960440" cy="3792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ja-JP" altLang="en-US" dirty="0" smtClean="0"/>
              <a:t>アカウント</a:t>
            </a:r>
            <a:r>
              <a:rPr lang="ja-JP" altLang="en-US" dirty="0" smtClean="0"/>
              <a:t>が作成されたので、この画面は閉じて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Email</a:t>
            </a:r>
            <a:r>
              <a:rPr lang="ja-JP" altLang="en-US" dirty="0" smtClean="0"/>
              <a:t>」と「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」を入力する</a:t>
            </a:r>
            <a:endParaRPr kumimoji="1" lang="ja-JP" altLang="en-US" dirty="0"/>
          </a:p>
        </p:txBody>
      </p:sp>
      <p:pic>
        <p:nvPicPr>
          <p:cNvPr id="30722" name="Picture 2" descr="http://image.itmedia.co.jp/ait/articles/1410/27/news037_14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2936"/>
            <a:ext cx="561975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kumimoji="1" lang="ja-JP" altLang="en-US" dirty="0" smtClean="0"/>
              <a:t>プロジェクト名をつける</a:t>
            </a:r>
            <a:endParaRPr kumimoji="1" lang="en-US" altLang="ja-JP" dirty="0" smtClean="0"/>
          </a:p>
          <a:p>
            <a:r>
              <a:rPr lang="ja-JP" altLang="en-US" dirty="0" smtClean="0"/>
              <a:t>保存先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SourceTree</a:t>
            </a:r>
            <a:r>
              <a:rPr lang="ja-JP" altLang="en-US" dirty="0" smtClean="0"/>
              <a:t>で設定した場所にする</a:t>
            </a:r>
            <a:endParaRPr kumimoji="1" lang="ja-JP" altLang="en-US" dirty="0"/>
          </a:p>
        </p:txBody>
      </p:sp>
      <p:pic>
        <p:nvPicPr>
          <p:cNvPr id="31746" name="Picture 2" descr="http://image.itmedia.co.jp/ait/articles/1410/27/news037_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2936"/>
            <a:ext cx="5619750" cy="3295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Ｕｎｉｔｙの説明</a:t>
            </a:r>
            <a:endParaRPr kumimoji="1" lang="en-US" altLang="ja-JP" dirty="0" smtClean="0"/>
          </a:p>
          <a:p>
            <a:r>
              <a:rPr lang="ja-JP" altLang="en-US" dirty="0"/>
              <a:t>開発環境</a:t>
            </a:r>
            <a:r>
              <a:rPr lang="ja-JP" altLang="en-US" dirty="0" smtClean="0"/>
              <a:t>のセットアップ</a:t>
            </a:r>
            <a:endParaRPr lang="en-US" altLang="ja-JP" dirty="0" smtClean="0"/>
          </a:p>
          <a:p>
            <a:r>
              <a:rPr kumimoji="1" lang="ja-JP" altLang="en-US" dirty="0" smtClean="0"/>
              <a:t>テストプロジェクトの作成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Create Project</a:t>
            </a:r>
            <a:r>
              <a:rPr lang="ja-JP" altLang="en-US" dirty="0" smtClean="0"/>
              <a:t>」ボタンをクリックすると、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の開発環境が起動する</a:t>
            </a:r>
            <a:endParaRPr kumimoji="1" lang="ja-JP" altLang="en-US" dirty="0"/>
          </a:p>
        </p:txBody>
      </p:sp>
      <p:pic>
        <p:nvPicPr>
          <p:cNvPr id="32770" name="Picture 2" descr="http://image.itmedia.co.jp/ait/articles/1410/27/news037_16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780928"/>
            <a:ext cx="561975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プロジェクトの保存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SourceTree</a:t>
            </a:r>
            <a:r>
              <a:rPr kumimoji="1" lang="ja-JP" altLang="en-US" dirty="0" smtClean="0"/>
              <a:t>を起動すると、作業ツリーの保存に追加したファイルの一覧が出ているので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Stage All</a:t>
            </a:r>
            <a:r>
              <a:rPr lang="ja-JP" altLang="en-US" dirty="0" smtClean="0"/>
              <a:t>」を押してコミット→プッシュを行う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end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Unity5.4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ユニティ・テクノロジーズ社が提供するゲーム開発プラットフォーム</a:t>
            </a:r>
            <a:endParaRPr lang="en-US" altLang="ja-JP" dirty="0" smtClean="0"/>
          </a:p>
          <a:p>
            <a:r>
              <a:rPr lang="en-US" altLang="ja-JP" dirty="0" smtClean="0"/>
              <a:t>3D</a:t>
            </a:r>
            <a:r>
              <a:rPr lang="ja-JP" altLang="en-US" dirty="0" smtClean="0"/>
              <a:t>ゲーム開発の手軽さとその物理エンジンが有名だが、</a:t>
            </a:r>
            <a:r>
              <a:rPr lang="en-US" altLang="ja-JP" dirty="0" smtClean="0"/>
              <a:t>2D</a:t>
            </a:r>
            <a:r>
              <a:rPr lang="ja-JP" altLang="en-US" dirty="0" smtClean="0"/>
              <a:t>ゲーム開発にも対応している</a:t>
            </a:r>
            <a:endParaRPr lang="en-US" altLang="ja-JP" dirty="0" smtClean="0"/>
          </a:p>
          <a:p>
            <a:r>
              <a:rPr lang="ja-JP" altLang="en-US" dirty="0" smtClean="0"/>
              <a:t>公式サイトでは「</a:t>
            </a:r>
            <a:r>
              <a:rPr lang="en-US" altLang="ja-JP" dirty="0" smtClean="0"/>
              <a:t>Game Engine</a:t>
            </a:r>
            <a:r>
              <a:rPr lang="ja-JP" altLang="en-US" dirty="0" smtClean="0"/>
              <a:t>」とあるが、実際にはゲームエンジンのみならず、開発環境や実行環境も含む「ゲーム開発プラットフォーム」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Unity5.4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Web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コンソールのマルチプラットフォームに対応</a:t>
            </a:r>
            <a:endParaRPr lang="en-US" altLang="ja-JP" dirty="0" smtClean="0"/>
          </a:p>
          <a:p>
            <a:r>
              <a:rPr lang="ja-JP" altLang="en-US" dirty="0" smtClean="0"/>
              <a:t>無料の</a:t>
            </a:r>
            <a:r>
              <a:rPr lang="en-US" altLang="ja-JP" dirty="0" smtClean="0"/>
              <a:t>Personal</a:t>
            </a:r>
            <a:r>
              <a:rPr lang="ja-JP" altLang="en-US" dirty="0" smtClean="0"/>
              <a:t>版と有料の</a:t>
            </a:r>
            <a:r>
              <a:rPr lang="en-US" altLang="ja-JP" dirty="0" smtClean="0"/>
              <a:t>Plus</a:t>
            </a:r>
            <a:r>
              <a:rPr lang="ja-JP" altLang="en-US" dirty="0" smtClean="0"/>
              <a:t>版と</a:t>
            </a:r>
            <a:r>
              <a:rPr lang="en-US" altLang="ja-JP" dirty="0" smtClean="0"/>
              <a:t>Pro</a:t>
            </a:r>
            <a:r>
              <a:rPr lang="ja-JP" altLang="en-US" dirty="0" smtClean="0"/>
              <a:t>版、</a:t>
            </a:r>
            <a:r>
              <a:rPr lang="en-US" altLang="ja-JP" dirty="0" smtClean="0"/>
              <a:t>Enterprise</a:t>
            </a:r>
            <a:r>
              <a:rPr lang="ja-JP" altLang="en-US" dirty="0" smtClean="0"/>
              <a:t>版がある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無料版でも基本的には機能は全部使える）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https://store.unity.com/ja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開発言語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kumimoji="1" lang="en-US" altLang="ja-JP" dirty="0" err="1" smtClean="0"/>
              <a:t>C#,Javascript,Boo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現在サポートなし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292494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Ｃ＃</a:t>
            </a:r>
            <a:endParaRPr kumimoji="1" lang="ja-JP" altLang="en-US" sz="2800" b="1" dirty="0"/>
          </a:p>
        </p:txBody>
      </p:sp>
      <p:sp>
        <p:nvSpPr>
          <p:cNvPr id="5" name="角丸四角形 4"/>
          <p:cNvSpPr/>
          <p:nvPr/>
        </p:nvSpPr>
        <p:spPr>
          <a:xfrm>
            <a:off x="3491880" y="292494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Ｊａｖａ</a:t>
            </a:r>
            <a:endParaRPr kumimoji="1" lang="en-US" altLang="ja-JP" sz="2800" b="1" dirty="0" smtClean="0"/>
          </a:p>
          <a:p>
            <a:pPr algn="ctr"/>
            <a:r>
              <a:rPr kumimoji="1" lang="ja-JP" altLang="en-US" sz="2800" b="1" dirty="0" smtClean="0"/>
              <a:t>Ｓｃｒｉｐｔ</a:t>
            </a:r>
            <a:endParaRPr kumimoji="1" lang="ja-JP" altLang="en-US" sz="2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6084168" y="292494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Boo</a:t>
            </a:r>
            <a:endParaRPr kumimoji="1" lang="ja-JP" altLang="en-US" sz="2800" b="1" dirty="0"/>
          </a:p>
        </p:txBody>
      </p:sp>
      <p:sp>
        <p:nvSpPr>
          <p:cNvPr id="7" name="下矢印 6"/>
          <p:cNvSpPr/>
          <p:nvPr/>
        </p:nvSpPr>
        <p:spPr>
          <a:xfrm>
            <a:off x="1619672" y="393305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458112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現在</a:t>
            </a:r>
            <a:r>
              <a:rPr lang="ja-JP" altLang="en-US" b="1" dirty="0" smtClean="0"/>
              <a:t>の主流</a:t>
            </a:r>
            <a:endParaRPr lang="en-US" altLang="ja-JP" b="1" dirty="0" smtClean="0"/>
          </a:p>
          <a:p>
            <a:r>
              <a:rPr kumimoji="1" lang="ja-JP" altLang="en-US" b="1" dirty="0" smtClean="0"/>
              <a:t>Ｃ系統の言語の経験者にはとっつきやすい</a:t>
            </a:r>
            <a:endParaRPr kumimoji="1" lang="ja-JP" altLang="en-US" b="1" dirty="0"/>
          </a:p>
        </p:txBody>
      </p:sp>
      <p:sp>
        <p:nvSpPr>
          <p:cNvPr id="9" name="下矢印 8"/>
          <p:cNvSpPr/>
          <p:nvPr/>
        </p:nvSpPr>
        <p:spPr>
          <a:xfrm>
            <a:off x="4139952" y="393305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03848" y="458112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JavaScript</a:t>
            </a:r>
            <a:r>
              <a:rPr kumimoji="1" lang="ja-JP" altLang="en-US" b="1" dirty="0" smtClean="0"/>
              <a:t>の</a:t>
            </a:r>
            <a:r>
              <a:rPr kumimoji="1" lang="en-US" altLang="ja-JP" b="1" dirty="0" smtClean="0"/>
              <a:t>Unity</a:t>
            </a:r>
            <a:r>
              <a:rPr kumimoji="1" lang="ja-JP" altLang="en-US" b="1" dirty="0" smtClean="0"/>
              <a:t>版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汎用の</a:t>
            </a:r>
            <a:r>
              <a:rPr kumimoji="1" lang="en-US" altLang="ja-JP" b="1" dirty="0" smtClean="0"/>
              <a:t>JavaScript</a:t>
            </a:r>
            <a:r>
              <a:rPr kumimoji="1" lang="ja-JP" altLang="en-US" b="1" dirty="0" smtClean="0"/>
              <a:t>とは</a:t>
            </a:r>
            <a:endParaRPr kumimoji="1" lang="en-US" altLang="ja-JP" b="1" dirty="0" smtClean="0"/>
          </a:p>
          <a:p>
            <a:r>
              <a:rPr lang="ja-JP" altLang="en-US" b="1" dirty="0"/>
              <a:t>微妙</a:t>
            </a:r>
            <a:r>
              <a:rPr lang="ja-JP" altLang="en-US" b="1" dirty="0" smtClean="0"/>
              <a:t>に異なる</a:t>
            </a:r>
            <a:endParaRPr kumimoji="1" lang="ja-JP" altLang="en-US" b="1" dirty="0"/>
          </a:p>
        </p:txBody>
      </p:sp>
      <p:sp>
        <p:nvSpPr>
          <p:cNvPr id="12" name="下矢印 11"/>
          <p:cNvSpPr/>
          <p:nvPr/>
        </p:nvSpPr>
        <p:spPr>
          <a:xfrm>
            <a:off x="6732240" y="393305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96136" y="458112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Python</a:t>
            </a:r>
            <a:r>
              <a:rPr kumimoji="1" lang="ja-JP" altLang="en-US" b="1" dirty="0" smtClean="0"/>
              <a:t>の</a:t>
            </a:r>
            <a:r>
              <a:rPr kumimoji="1" lang="en-US" altLang="ja-JP" b="1" dirty="0" smtClean="0"/>
              <a:t>Unity</a:t>
            </a:r>
            <a:r>
              <a:rPr kumimoji="1" lang="ja-JP" altLang="en-US" b="1" dirty="0" smtClean="0"/>
              <a:t>版</a:t>
            </a:r>
            <a:endParaRPr kumimoji="1" lang="en-US" altLang="ja-JP" b="1" dirty="0" smtClean="0"/>
          </a:p>
          <a:p>
            <a:r>
              <a:rPr kumimoji="1" lang="en-US" altLang="ja-JP" b="1" dirty="0" smtClean="0"/>
              <a:t>Ver.5</a:t>
            </a:r>
            <a:r>
              <a:rPr kumimoji="1" lang="ja-JP" altLang="en-US" b="1" dirty="0" smtClean="0"/>
              <a:t>以降でサポート終了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5736" y="594928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Ｃ＃でやっておくのが無難</a:t>
            </a:r>
            <a:endParaRPr kumimoji="1" lang="ja-JP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セットアップ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470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hlinkClick r:id="rId2"/>
              </a:rPr>
              <a:t>https://unity3d.com/jp/get-unity/update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からダウンロード</a:t>
            </a:r>
            <a:endParaRPr kumimoji="1" lang="ja-JP" altLang="en-US" dirty="0"/>
          </a:p>
        </p:txBody>
      </p:sp>
      <p:pic>
        <p:nvPicPr>
          <p:cNvPr id="3074" name="Picture 2" descr="http://image.itmedia.co.jp/ait/articles/1410/27/news037_01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780928"/>
            <a:ext cx="5619750" cy="3095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セットアップ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ja-JP" altLang="en-US" dirty="0" smtClean="0"/>
              <a:t>ダウンロード</a:t>
            </a:r>
            <a:r>
              <a:rPr lang="ja-JP" altLang="en-US" dirty="0" smtClean="0"/>
              <a:t>したインストーラーを実行する</a:t>
            </a:r>
            <a:endParaRPr kumimoji="1" lang="ja-JP" altLang="en-US" dirty="0"/>
          </a:p>
        </p:txBody>
      </p:sp>
      <p:pic>
        <p:nvPicPr>
          <p:cNvPr id="1026" name="Picture 2" descr="http://image.itmedia.co.jp/ait/articles/1410/27/news037_03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924944"/>
            <a:ext cx="5619750" cy="2771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セットアップ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kumimoji="1" lang="ja-JP" altLang="en-US" dirty="0" smtClean="0"/>
              <a:t>インストールが開始される</a:t>
            </a:r>
            <a:endParaRPr kumimoji="1" lang="ja-JP" altLang="en-US" dirty="0"/>
          </a:p>
        </p:txBody>
      </p:sp>
      <p:pic>
        <p:nvPicPr>
          <p:cNvPr id="20482" name="Picture 2" descr="http://image.itmedia.co.jp/ait/articles/1410/27/news037_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20888"/>
            <a:ext cx="4732683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セットアップ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」をクリックする。「</a:t>
            </a:r>
            <a:r>
              <a:rPr lang="en-US" altLang="ja-JP" dirty="0" smtClean="0"/>
              <a:t>License Agreement</a:t>
            </a:r>
            <a:r>
              <a:rPr lang="ja-JP" altLang="en-US" dirty="0" smtClean="0"/>
              <a:t>」の画面が表示されるので、「</a:t>
            </a:r>
            <a:r>
              <a:rPr lang="en-US" altLang="ja-JP" dirty="0" smtClean="0"/>
              <a:t>I accept the terms of the </a:t>
            </a:r>
            <a:r>
              <a:rPr lang="en-US" altLang="ja-JP" dirty="0" err="1" smtClean="0"/>
              <a:t>Licence</a:t>
            </a:r>
            <a:r>
              <a:rPr lang="en-US" altLang="ja-JP" dirty="0" smtClean="0"/>
              <a:t> Agreement</a:t>
            </a:r>
            <a:r>
              <a:rPr lang="ja-JP" altLang="en-US" dirty="0" smtClean="0"/>
              <a:t>」にチェックを入れる</a:t>
            </a:r>
            <a:endParaRPr kumimoji="1" lang="ja-JP" altLang="en-US" dirty="0"/>
          </a:p>
        </p:txBody>
      </p:sp>
      <p:pic>
        <p:nvPicPr>
          <p:cNvPr id="21506" name="Picture 2" descr="http://image.itmedia.co.jp/ait/articles/1410/27/news037_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356992"/>
            <a:ext cx="3697823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450</Words>
  <Application>Microsoft Office PowerPoint</Application>
  <PresentationFormat>画面に合わせる (4:3)</PresentationFormat>
  <Paragraphs>63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テーマ</vt:lpstr>
      <vt:lpstr>ゲーム開発講座２</vt:lpstr>
      <vt:lpstr>今回の内容</vt:lpstr>
      <vt:lpstr>Unity5.4</vt:lpstr>
      <vt:lpstr>Unity5.4</vt:lpstr>
      <vt:lpstr>開発言語</vt:lpstr>
      <vt:lpstr>セットアップ</vt:lpstr>
      <vt:lpstr>セットアップ</vt:lpstr>
      <vt:lpstr>セットアップ</vt:lpstr>
      <vt:lpstr>セットアップ</vt:lpstr>
      <vt:lpstr>セットアップ</vt:lpstr>
      <vt:lpstr>セットアップ</vt:lpstr>
      <vt:lpstr>セットアップ</vt:lpstr>
      <vt:lpstr>セットアップ</vt:lpstr>
      <vt:lpstr>セットアップ</vt:lpstr>
      <vt:lpstr>プロジェクトの設定</vt:lpstr>
      <vt:lpstr>プロジェクトの設定</vt:lpstr>
      <vt:lpstr>プロジェクトの設定</vt:lpstr>
      <vt:lpstr>プロジェクトの設定</vt:lpstr>
      <vt:lpstr>プロジェクトの設定</vt:lpstr>
      <vt:lpstr>プロジェクトの設定</vt:lpstr>
      <vt:lpstr>プロジェクトの保存</vt:lpstr>
      <vt:lpstr>The end</vt:lpstr>
    </vt:vector>
  </TitlesOfParts>
  <Company>MouseComputer 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ゲーム開発講座２</dc:title>
  <dc:creator>orochi</dc:creator>
  <cp:lastModifiedBy>orochi</cp:lastModifiedBy>
  <cp:revision>71</cp:revision>
  <dcterms:created xsi:type="dcterms:W3CDTF">2016-11-17T16:24:37Z</dcterms:created>
  <dcterms:modified xsi:type="dcterms:W3CDTF">2016-11-18T17:44:49Z</dcterms:modified>
</cp:coreProperties>
</file>