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26B-511F-4301-90BD-B5EF39AB4A4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713-E4A5-4C4E-B5FC-18C8C14FA15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426B-511F-4301-90BD-B5EF39AB4A46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0713-E4A5-4C4E-B5FC-18C8C14FA15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unity.com/j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itmedia.co.jp/l/im/ait/articles/1410/27/l_news037_01.png" TargetMode="External"/><Relationship Id="rId2" Type="http://schemas.openxmlformats.org/officeDocument/2006/relationships/hyperlink" Target="https://unity3d.com/jp/get-unity/upd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ゲーム開発講座２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sz="2400" dirty="0" err="1" smtClean="0"/>
              <a:t>ー</a:t>
            </a:r>
            <a:r>
              <a:rPr lang="ja-JP" altLang="en-US" sz="2400" dirty="0" smtClean="0"/>
              <a:t>Ｕｎｉｔｙのセットアップー</a:t>
            </a:r>
            <a:endParaRPr lang="ja-JP" altLang="en-US" sz="2400" dirty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今回の内容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Ｕｎｉｔｙの説明</a:t>
            </a:r>
            <a:endParaRPr kumimoji="1" lang="en-US" altLang="ja-JP" dirty="0" smtClean="0"/>
          </a:p>
          <a:p>
            <a:r>
              <a:rPr lang="ja-JP" altLang="en-US" dirty="0"/>
              <a:t>開発環境</a:t>
            </a:r>
            <a:r>
              <a:rPr lang="ja-JP" altLang="en-US" dirty="0" smtClean="0"/>
              <a:t>のセットアップ</a:t>
            </a:r>
            <a:endParaRPr lang="en-US" altLang="ja-JP" dirty="0" smtClean="0"/>
          </a:p>
          <a:p>
            <a:r>
              <a:rPr kumimoji="1" lang="ja-JP" altLang="en-US" dirty="0" smtClean="0"/>
              <a:t>テストプロジェクトの作成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Unity5.4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ユニティ・テクノロジーズ社が提供するゲーム開発プラットフォーム</a:t>
            </a:r>
            <a:endParaRPr lang="en-US" altLang="ja-JP" dirty="0" smtClean="0"/>
          </a:p>
          <a:p>
            <a:r>
              <a:rPr lang="en-US" altLang="ja-JP" dirty="0" smtClean="0"/>
              <a:t>3D</a:t>
            </a:r>
            <a:r>
              <a:rPr lang="ja-JP" altLang="en-US" dirty="0" smtClean="0"/>
              <a:t>ゲーム開発の手軽さとその物理エンジンが有名だが、</a:t>
            </a:r>
            <a:r>
              <a:rPr lang="en-US" altLang="ja-JP" dirty="0" smtClean="0"/>
              <a:t>2D</a:t>
            </a:r>
            <a:r>
              <a:rPr lang="ja-JP" altLang="en-US" dirty="0" smtClean="0"/>
              <a:t>ゲーム開発にも対応している</a:t>
            </a:r>
            <a:endParaRPr lang="en-US" altLang="ja-JP" dirty="0" smtClean="0"/>
          </a:p>
          <a:p>
            <a:r>
              <a:rPr lang="ja-JP" altLang="en-US" dirty="0" smtClean="0"/>
              <a:t>公式サイトでは「</a:t>
            </a:r>
            <a:r>
              <a:rPr lang="en-US" altLang="ja-JP" dirty="0" smtClean="0"/>
              <a:t>Game Engine</a:t>
            </a:r>
            <a:r>
              <a:rPr lang="ja-JP" altLang="en-US" dirty="0" smtClean="0"/>
              <a:t>」とあるが、実際にはゲームエンジンのみならず、開発環境や実行環境も含む「ゲーム開発プラットフォーム」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Unity5.4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PC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Web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コンソールのマルチプラットフォームに対応</a:t>
            </a:r>
            <a:endParaRPr lang="en-US" altLang="ja-JP" dirty="0" smtClean="0"/>
          </a:p>
          <a:p>
            <a:r>
              <a:rPr lang="ja-JP" altLang="en-US" dirty="0" smtClean="0"/>
              <a:t>無料の</a:t>
            </a:r>
            <a:r>
              <a:rPr lang="en-US" altLang="ja-JP" dirty="0" smtClean="0"/>
              <a:t>Personal</a:t>
            </a:r>
            <a:r>
              <a:rPr lang="ja-JP" altLang="en-US" dirty="0" smtClean="0"/>
              <a:t>版と有料の</a:t>
            </a:r>
            <a:r>
              <a:rPr lang="en-US" altLang="ja-JP" dirty="0" smtClean="0"/>
              <a:t>Plus</a:t>
            </a:r>
            <a:r>
              <a:rPr lang="ja-JP" altLang="en-US" dirty="0" smtClean="0"/>
              <a:t>版と</a:t>
            </a:r>
            <a:r>
              <a:rPr lang="en-US" altLang="ja-JP" dirty="0" smtClean="0"/>
              <a:t>Pro</a:t>
            </a:r>
            <a:r>
              <a:rPr lang="ja-JP" altLang="en-US" dirty="0" smtClean="0"/>
              <a:t>版、</a:t>
            </a:r>
            <a:r>
              <a:rPr lang="en-US" altLang="ja-JP" dirty="0" smtClean="0"/>
              <a:t>Enterprise</a:t>
            </a:r>
            <a:r>
              <a:rPr lang="ja-JP" altLang="en-US" dirty="0" smtClean="0"/>
              <a:t>版がある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無料版でも基本的には機能は全部使える）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https://store.unity.com/ja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開発言語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kumimoji="1" lang="en-US" altLang="ja-JP" dirty="0" err="1" smtClean="0"/>
              <a:t>C#,Javascript,Boo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現在サポートなし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がある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1600" y="2924944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Ｃ＃</a:t>
            </a:r>
            <a:endParaRPr kumimoji="1" lang="ja-JP" altLang="en-US" sz="2800" b="1" dirty="0"/>
          </a:p>
        </p:txBody>
      </p:sp>
      <p:sp>
        <p:nvSpPr>
          <p:cNvPr id="5" name="角丸四角形 4"/>
          <p:cNvSpPr/>
          <p:nvPr/>
        </p:nvSpPr>
        <p:spPr>
          <a:xfrm>
            <a:off x="3491880" y="2924944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Ｊａｖａ</a:t>
            </a:r>
            <a:endParaRPr kumimoji="1" lang="en-US" altLang="ja-JP" sz="2800" b="1" dirty="0" smtClean="0"/>
          </a:p>
          <a:p>
            <a:pPr algn="ctr"/>
            <a:r>
              <a:rPr kumimoji="1" lang="ja-JP" altLang="en-US" sz="2800" b="1" dirty="0" smtClean="0"/>
              <a:t>Ｓｃｒｉｐｔ</a:t>
            </a:r>
            <a:endParaRPr kumimoji="1" lang="ja-JP" altLang="en-US" sz="2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6084168" y="2924944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Boo</a:t>
            </a:r>
            <a:endParaRPr kumimoji="1" lang="ja-JP" altLang="en-US" sz="2800" b="1" dirty="0"/>
          </a:p>
        </p:txBody>
      </p:sp>
      <p:sp>
        <p:nvSpPr>
          <p:cNvPr id="7" name="下矢印 6"/>
          <p:cNvSpPr/>
          <p:nvPr/>
        </p:nvSpPr>
        <p:spPr>
          <a:xfrm>
            <a:off x="1619672" y="393305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3568" y="458112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現在</a:t>
            </a:r>
            <a:r>
              <a:rPr lang="ja-JP" altLang="en-US" b="1" dirty="0" smtClean="0"/>
              <a:t>の主流</a:t>
            </a:r>
            <a:endParaRPr lang="en-US" altLang="ja-JP" b="1" dirty="0" smtClean="0"/>
          </a:p>
          <a:p>
            <a:r>
              <a:rPr kumimoji="1" lang="ja-JP" altLang="en-US" b="1" dirty="0" smtClean="0"/>
              <a:t>Ｃ系統の言語の経験者にはとっつきやすい</a:t>
            </a:r>
            <a:endParaRPr kumimoji="1" lang="ja-JP" altLang="en-US" b="1" dirty="0"/>
          </a:p>
        </p:txBody>
      </p:sp>
      <p:sp>
        <p:nvSpPr>
          <p:cNvPr id="9" name="下矢印 8"/>
          <p:cNvSpPr/>
          <p:nvPr/>
        </p:nvSpPr>
        <p:spPr>
          <a:xfrm>
            <a:off x="4139952" y="393305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03848" y="458112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JavaScript</a:t>
            </a:r>
            <a:r>
              <a:rPr kumimoji="1" lang="ja-JP" altLang="en-US" b="1" dirty="0" smtClean="0"/>
              <a:t>の</a:t>
            </a:r>
            <a:r>
              <a:rPr kumimoji="1" lang="en-US" altLang="ja-JP" b="1" dirty="0" smtClean="0"/>
              <a:t>Unity</a:t>
            </a:r>
            <a:r>
              <a:rPr kumimoji="1" lang="ja-JP" altLang="en-US" b="1" dirty="0" smtClean="0"/>
              <a:t>版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汎用の</a:t>
            </a:r>
            <a:r>
              <a:rPr kumimoji="1" lang="en-US" altLang="ja-JP" b="1" dirty="0" smtClean="0"/>
              <a:t>JavaScript</a:t>
            </a:r>
            <a:r>
              <a:rPr kumimoji="1" lang="ja-JP" altLang="en-US" b="1" dirty="0" smtClean="0"/>
              <a:t>とは</a:t>
            </a:r>
            <a:endParaRPr kumimoji="1" lang="en-US" altLang="ja-JP" b="1" dirty="0" smtClean="0"/>
          </a:p>
          <a:p>
            <a:r>
              <a:rPr lang="ja-JP" altLang="en-US" b="1" dirty="0"/>
              <a:t>微妙</a:t>
            </a:r>
            <a:r>
              <a:rPr lang="ja-JP" altLang="en-US" b="1" dirty="0" smtClean="0"/>
              <a:t>に異なる</a:t>
            </a:r>
            <a:endParaRPr kumimoji="1" lang="ja-JP" altLang="en-US" b="1" dirty="0"/>
          </a:p>
        </p:txBody>
      </p:sp>
      <p:sp>
        <p:nvSpPr>
          <p:cNvPr id="12" name="下矢印 11"/>
          <p:cNvSpPr/>
          <p:nvPr/>
        </p:nvSpPr>
        <p:spPr>
          <a:xfrm>
            <a:off x="6732240" y="393305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96136" y="458112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Python</a:t>
            </a:r>
            <a:r>
              <a:rPr kumimoji="1" lang="ja-JP" altLang="en-US" b="1" dirty="0" smtClean="0"/>
              <a:t>の</a:t>
            </a:r>
            <a:r>
              <a:rPr kumimoji="1" lang="en-US" altLang="ja-JP" b="1" dirty="0" smtClean="0"/>
              <a:t>Unity</a:t>
            </a:r>
            <a:r>
              <a:rPr kumimoji="1" lang="ja-JP" altLang="en-US" b="1" dirty="0" smtClean="0"/>
              <a:t>版</a:t>
            </a:r>
            <a:endParaRPr kumimoji="1" lang="en-US" altLang="ja-JP" b="1" dirty="0" smtClean="0"/>
          </a:p>
          <a:p>
            <a:r>
              <a:rPr kumimoji="1" lang="en-US" altLang="ja-JP" b="1" dirty="0" smtClean="0"/>
              <a:t>Ver.5</a:t>
            </a:r>
            <a:r>
              <a:rPr kumimoji="1" lang="ja-JP" altLang="en-US" b="1" dirty="0" smtClean="0"/>
              <a:t>以降でサポート終了</a:t>
            </a:r>
            <a:endParaRPr kumimoji="1" lang="ja-JP" altLang="en-US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95736" y="594928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Ｃ＃でやっておくのが無難</a:t>
            </a:r>
            <a:endParaRPr kumimoji="1" lang="ja-JP" alt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セットアップ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4703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>
                <a:hlinkClick r:id="rId2"/>
              </a:rPr>
              <a:t>https://unity3d.com/jp/get-unity/update</a:t>
            </a:r>
            <a:endParaRPr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からダウンロード</a:t>
            </a:r>
            <a:endParaRPr kumimoji="1" lang="ja-JP" altLang="en-US" dirty="0"/>
          </a:p>
        </p:txBody>
      </p:sp>
      <p:pic>
        <p:nvPicPr>
          <p:cNvPr id="3074" name="Picture 2" descr="http://image.itmedia.co.jp/ait/articles/1410/27/news037_01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780928"/>
            <a:ext cx="5619750" cy="3095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セットアップ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190</Words>
  <Application>Microsoft Office PowerPoint</Application>
  <PresentationFormat>画面に合わせる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ゲーム開発講座２</vt:lpstr>
      <vt:lpstr>今回の内容</vt:lpstr>
      <vt:lpstr>Unity5.4</vt:lpstr>
      <vt:lpstr>Unity5.4</vt:lpstr>
      <vt:lpstr>開発言語</vt:lpstr>
      <vt:lpstr>セットアップ</vt:lpstr>
      <vt:lpstr>セットアップ</vt:lpstr>
    </vt:vector>
  </TitlesOfParts>
  <Company>MouseComputer 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ゲーム開発講座２</dc:title>
  <dc:creator>orochi</dc:creator>
  <cp:lastModifiedBy>orochi</cp:lastModifiedBy>
  <cp:revision>61</cp:revision>
  <dcterms:created xsi:type="dcterms:W3CDTF">2016-11-17T16:24:37Z</dcterms:created>
  <dcterms:modified xsi:type="dcterms:W3CDTF">2016-11-18T02:22:23Z</dcterms:modified>
</cp:coreProperties>
</file>