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61.xml" ContentType="application/vnd.openxmlformats-officedocument.presentationml.slideMaster+xml"/>
  <Override PartName="/ppt/slideMasters/slideMaster37.xml" ContentType="application/vnd.openxmlformats-officedocument.presentationml.slideMaster+xml"/>
  <Override PartName="/ppt/slideMasters/slideMaster73.xml" ContentType="application/vnd.openxmlformats-officedocument.presentationml.slideMaster+xml"/>
  <Override PartName="/ppt/slideMasters/_rels/slideMaster13.xml.rels" ContentType="application/vnd.openxmlformats-package.relationships+xml"/>
  <Override PartName="/ppt/slideMasters/_rels/slideMaster97.xml.rels" ContentType="application/vnd.openxmlformats-package.relationships+xml"/>
  <Override PartName="/ppt/slideMasters/_rels/slideMaster1.xml.rels" ContentType="application/vnd.openxmlformats-package.relationships+xml"/>
  <Override PartName="/ppt/slideMasters/_rels/slideMaster61.xml.rels" ContentType="application/vnd.openxmlformats-package.relationships+xml"/>
  <Override PartName="/ppt/slideMasters/_rels/slideMaster25.xml.rels" ContentType="application/vnd.openxmlformats-package.relationships+xml"/>
  <Override PartName="/ppt/slideMasters/_rels/slideMaster73.xml.rels" ContentType="application/vnd.openxmlformats-package.relationships+xml"/>
  <Override PartName="/ppt/slideMasters/_rels/slideMaster37.xml.rels" ContentType="application/vnd.openxmlformats-package.relationships+xml"/>
  <Override PartName="/ppt/slideMasters/_rels/slideMaster49.xml.rels" ContentType="application/vnd.openxmlformats-package.relationships+xml"/>
  <Override PartName="/ppt/slideMasters/_rels/slideMaster85.xml.rels" ContentType="application/vnd.openxmlformats-package.relationships+xml"/>
  <Override PartName="/ppt/slideMasters/slideMaster49.xml" ContentType="application/vnd.openxmlformats-officedocument.presentationml.slideMaster+xml"/>
  <Override PartName="/ppt/slideMasters/slideMaster85.xml" ContentType="application/vnd.openxmlformats-officedocument.presentationml.slideMaster+xml"/>
  <Override PartName="/ppt/slideMasters/slideMaster9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media/image1.jpeg" ContentType="image/jpeg"/>
  <Override PartName="/ppt/media/image2.png" ContentType="image/png"/>
  <Override PartName="/ppt/media/image3.jpeg" ContentType="image/jpeg"/>
  <Override PartName="/ppt/media/image5.png" ContentType="image/png"/>
  <Override PartName="/ppt/media/image4.png" ContentType="image/png"/>
  <Override PartName="/ppt/media/image6.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3.xml"/><Relationship Id="rId4" Type="http://schemas.openxmlformats.org/officeDocument/2006/relationships/slideMaster" Target="slideMasters/slideMaster25.xml"/><Relationship Id="rId5" Type="http://schemas.openxmlformats.org/officeDocument/2006/relationships/slideMaster" Target="slideMasters/slideMaster37.xml"/><Relationship Id="rId6" Type="http://schemas.openxmlformats.org/officeDocument/2006/relationships/slideMaster" Target="slideMasters/slideMaster49.xml"/><Relationship Id="rId7" Type="http://schemas.openxmlformats.org/officeDocument/2006/relationships/slideMaster" Target="slideMasters/slideMaster61.xml"/><Relationship Id="rId8" Type="http://schemas.openxmlformats.org/officeDocument/2006/relationships/slideMaster" Target="slideMasters/slideMaster73.xml"/><Relationship Id="rId9" Type="http://schemas.openxmlformats.org/officeDocument/2006/relationships/slideMaster" Target="slideMasters/slideMaster85.xml"/><Relationship Id="rId10" Type="http://schemas.openxmlformats.org/officeDocument/2006/relationships/slideMaster" Target="slideMasters/slideMaster97.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3.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0"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 name=""/>
          <p:cNvGrpSpPr/>
          <p:nvPr/>
        </p:nvGrpSpPr>
        <p:grpSpPr>
          <a:xfrm>
            <a:off x="0" y="0"/>
            <a:ext cx="10080360" cy="4114440"/>
            <a:chOff x="0" y="0"/>
            <a:chExt cx="10080360" cy="4114440"/>
          </a:xfrm>
        </p:grpSpPr>
        <p:sp>
          <p:nvSpPr>
            <p:cNvPr id="2"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4"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3"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07"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208" name=""/>
          <p:cNvGrpSpPr/>
          <p:nvPr/>
        </p:nvGrpSpPr>
        <p:grpSpPr>
          <a:xfrm>
            <a:off x="0" y="0"/>
            <a:ext cx="10080360" cy="4114440"/>
            <a:chOff x="0" y="0"/>
            <a:chExt cx="10080360" cy="4114440"/>
          </a:xfrm>
        </p:grpSpPr>
        <p:sp>
          <p:nvSpPr>
            <p:cNvPr id="209"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1"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5"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6"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7"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8"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9"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0"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1"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2"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5"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6"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87">
    <p:spTree>
      <p:nvGrpSpPr>
        <p:cNvPr id="1" name=""/>
        <p:cNvGrpSpPr/>
        <p:nvPr/>
      </p:nvGrpSpPr>
      <p:grpSpPr>
        <a:xfrm>
          <a:off x="0" y="0"/>
          <a:ext cx="0" cy="0"/>
          <a:chOff x="0" y="0"/>
          <a:chExt cx="0" cy="0"/>
        </a:xfrm>
      </p:grpSpPr>
      <p:sp>
        <p:nvSpPr>
          <p:cNvPr id="2190"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91"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92"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93"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94"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95"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96"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9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98"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99"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00"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01"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02"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03"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88">
    <p:spTree>
      <p:nvGrpSpPr>
        <p:cNvPr id="1" name=""/>
        <p:cNvGrpSpPr/>
        <p:nvPr/>
      </p:nvGrpSpPr>
      <p:grpSpPr>
        <a:xfrm>
          <a:off x="0" y="0"/>
          <a:ext cx="0" cy="0"/>
          <a:chOff x="0" y="0"/>
          <a:chExt cx="0" cy="0"/>
        </a:xfrm>
      </p:grpSpPr>
      <p:sp>
        <p:nvSpPr>
          <p:cNvPr id="2204"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05"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06"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07"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08"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09"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0"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89">
    <p:spTree>
      <p:nvGrpSpPr>
        <p:cNvPr id="1" name=""/>
        <p:cNvGrpSpPr/>
        <p:nvPr/>
      </p:nvGrpSpPr>
      <p:grpSpPr>
        <a:xfrm>
          <a:off x="0" y="0"/>
          <a:ext cx="0" cy="0"/>
          <a:chOff x="0" y="0"/>
          <a:chExt cx="0" cy="0"/>
        </a:xfrm>
      </p:grpSpPr>
      <p:sp>
        <p:nvSpPr>
          <p:cNvPr id="2211"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12"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13"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4"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5"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6"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7"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18"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90">
    <p:spTree>
      <p:nvGrpSpPr>
        <p:cNvPr id="1" name=""/>
        <p:cNvGrpSpPr/>
        <p:nvPr/>
      </p:nvGrpSpPr>
      <p:grpSpPr>
        <a:xfrm>
          <a:off x="0" y="0"/>
          <a:ext cx="0" cy="0"/>
          <a:chOff x="0" y="0"/>
          <a:chExt cx="0" cy="0"/>
        </a:xfrm>
      </p:grpSpPr>
      <p:sp>
        <p:nvSpPr>
          <p:cNvPr id="2219"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20"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21"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22"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23"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24"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25"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2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227"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91">
    <p:spTree>
      <p:nvGrpSpPr>
        <p:cNvPr id="1" name=""/>
        <p:cNvGrpSpPr/>
        <p:nvPr/>
      </p:nvGrpSpPr>
      <p:grpSpPr>
        <a:xfrm>
          <a:off x="0" y="0"/>
          <a:ext cx="0" cy="0"/>
          <a:chOff x="0" y="0"/>
          <a:chExt cx="0" cy="0"/>
        </a:xfrm>
      </p:grpSpPr>
      <p:sp>
        <p:nvSpPr>
          <p:cNvPr id="2228"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29"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30"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1"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2"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3"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4"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3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236"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37"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92">
    <p:spTree>
      <p:nvGrpSpPr>
        <p:cNvPr id="1" name=""/>
        <p:cNvGrpSpPr/>
        <p:nvPr/>
      </p:nvGrpSpPr>
      <p:grpSpPr>
        <a:xfrm>
          <a:off x="0" y="0"/>
          <a:ext cx="0" cy="0"/>
          <a:chOff x="0" y="0"/>
          <a:chExt cx="0" cy="0"/>
        </a:xfrm>
      </p:grpSpPr>
      <p:sp>
        <p:nvSpPr>
          <p:cNvPr id="2238"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39"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40"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1"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2"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3"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4"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93">
    <p:spTree>
      <p:nvGrpSpPr>
        <p:cNvPr id="1" name=""/>
        <p:cNvGrpSpPr/>
        <p:nvPr/>
      </p:nvGrpSpPr>
      <p:grpSpPr>
        <a:xfrm>
          <a:off x="0" y="0"/>
          <a:ext cx="0" cy="0"/>
          <a:chOff x="0" y="0"/>
          <a:chExt cx="0" cy="0"/>
        </a:xfrm>
      </p:grpSpPr>
      <p:sp>
        <p:nvSpPr>
          <p:cNvPr id="2246"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47"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48"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49"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0"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1"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2"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94">
    <p:spTree>
      <p:nvGrpSpPr>
        <p:cNvPr id="1" name=""/>
        <p:cNvGrpSpPr/>
        <p:nvPr/>
      </p:nvGrpSpPr>
      <p:grpSpPr>
        <a:xfrm>
          <a:off x="0" y="0"/>
          <a:ext cx="0" cy="0"/>
          <a:chOff x="0" y="0"/>
          <a:chExt cx="0" cy="0"/>
        </a:xfrm>
      </p:grpSpPr>
      <p:sp>
        <p:nvSpPr>
          <p:cNvPr id="2253"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54"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55"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6"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7"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8"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59"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6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261"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62"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63"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95">
    <p:spTree>
      <p:nvGrpSpPr>
        <p:cNvPr id="1" name=""/>
        <p:cNvGrpSpPr/>
        <p:nvPr/>
      </p:nvGrpSpPr>
      <p:grpSpPr>
        <a:xfrm>
          <a:off x="0" y="0"/>
          <a:ext cx="0" cy="0"/>
          <a:chOff x="0" y="0"/>
          <a:chExt cx="0" cy="0"/>
        </a:xfrm>
      </p:grpSpPr>
      <p:sp>
        <p:nvSpPr>
          <p:cNvPr id="2264"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65"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266"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67"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68"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69"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70"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27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272"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7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274"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227"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228" name=""/>
          <p:cNvGrpSpPr/>
          <p:nvPr/>
        </p:nvGrpSpPr>
        <p:grpSpPr>
          <a:xfrm>
            <a:off x="0" y="0"/>
            <a:ext cx="10080360" cy="4114440"/>
            <a:chOff x="0" y="0"/>
            <a:chExt cx="10080360" cy="4114440"/>
          </a:xfrm>
        </p:grpSpPr>
        <p:sp>
          <p:nvSpPr>
            <p:cNvPr id="229"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0"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31"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2"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3"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4"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35"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6"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7"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8"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9"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40"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41"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42"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43"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44"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45"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46"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4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48"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49"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50"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51"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252" name=""/>
          <p:cNvGrpSpPr/>
          <p:nvPr/>
        </p:nvGrpSpPr>
        <p:grpSpPr>
          <a:xfrm>
            <a:off x="0" y="0"/>
            <a:ext cx="10080360" cy="4114440"/>
            <a:chOff x="0" y="0"/>
            <a:chExt cx="10080360" cy="4114440"/>
          </a:xfrm>
        </p:grpSpPr>
        <p:sp>
          <p:nvSpPr>
            <p:cNvPr id="253"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54"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55"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56"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57"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58"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59"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0"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1"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2"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3"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4"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5"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6"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67"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68"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69"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70"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7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72"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7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74"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p:spTree>
      <p:nvGrpSpPr>
        <p:cNvPr id="1" name=""/>
        <p:cNvGrpSpPr/>
        <p:nvPr/>
      </p:nvGrpSpPr>
      <p:grpSpPr>
        <a:xfrm>
          <a:off x="0" y="0"/>
          <a:ext cx="0" cy="0"/>
          <a:chOff x="0" y="0"/>
          <a:chExt cx="0" cy="0"/>
        </a:xfrm>
      </p:grpSpPr>
      <p:grpSp>
        <p:nvGrpSpPr>
          <p:cNvPr id="275" name=""/>
          <p:cNvGrpSpPr/>
          <p:nvPr/>
        </p:nvGrpSpPr>
        <p:grpSpPr>
          <a:xfrm>
            <a:off x="8540280" y="5065560"/>
            <a:ext cx="1280160" cy="914400"/>
            <a:chOff x="8540280" y="5065560"/>
            <a:chExt cx="1280160" cy="914400"/>
          </a:xfrm>
        </p:grpSpPr>
        <p:grpSp>
          <p:nvGrpSpPr>
            <p:cNvPr id="276" name=""/>
            <p:cNvGrpSpPr/>
            <p:nvPr/>
          </p:nvGrpSpPr>
          <p:grpSpPr>
            <a:xfrm>
              <a:off x="8540280" y="5065560"/>
              <a:ext cx="1280160" cy="914400"/>
              <a:chOff x="8540280" y="5065560"/>
              <a:chExt cx="1280160" cy="914400"/>
            </a:xfrm>
          </p:grpSpPr>
          <p:sp>
            <p:nvSpPr>
              <p:cNvPr id="277"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78"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79"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0"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1"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2"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3"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4"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5"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6"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7"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88"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289"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0"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1"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292" name="" descr=""/>
          <p:cNvPicPr/>
          <p:nvPr/>
        </p:nvPicPr>
        <p:blipFill>
          <a:blip r:embed="rId14"/>
          <a:stretch/>
        </p:blipFill>
        <p:spPr>
          <a:xfrm>
            <a:off x="4349520" y="792360"/>
            <a:ext cx="5525640" cy="4145040"/>
          </a:xfrm>
          <a:prstGeom prst="rect">
            <a:avLst/>
          </a:prstGeom>
          <a:noFill/>
          <a:ln w="0">
            <a:noFill/>
          </a:ln>
        </p:spPr>
      </p:pic>
      <p:sp>
        <p:nvSpPr>
          <p:cNvPr id="293"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
    <p:spTree>
      <p:nvGrpSpPr>
        <p:cNvPr id="1" name=""/>
        <p:cNvGrpSpPr/>
        <p:nvPr/>
      </p:nvGrpSpPr>
      <p:grpSpPr>
        <a:xfrm>
          <a:off x="0" y="0"/>
          <a:ext cx="0" cy="0"/>
          <a:chOff x="0" y="0"/>
          <a:chExt cx="0" cy="0"/>
        </a:xfrm>
      </p:grpSpPr>
      <p:grpSp>
        <p:nvGrpSpPr>
          <p:cNvPr id="294" name=""/>
          <p:cNvGrpSpPr/>
          <p:nvPr/>
        </p:nvGrpSpPr>
        <p:grpSpPr>
          <a:xfrm>
            <a:off x="8540280" y="5065560"/>
            <a:ext cx="1280160" cy="914400"/>
            <a:chOff x="8540280" y="5065560"/>
            <a:chExt cx="1280160" cy="914400"/>
          </a:xfrm>
        </p:grpSpPr>
        <p:grpSp>
          <p:nvGrpSpPr>
            <p:cNvPr id="295" name=""/>
            <p:cNvGrpSpPr/>
            <p:nvPr/>
          </p:nvGrpSpPr>
          <p:grpSpPr>
            <a:xfrm>
              <a:off x="8540280" y="5065560"/>
              <a:ext cx="1280160" cy="914400"/>
              <a:chOff x="8540280" y="5065560"/>
              <a:chExt cx="1280160" cy="914400"/>
            </a:xfrm>
          </p:grpSpPr>
          <p:sp>
            <p:nvSpPr>
              <p:cNvPr id="296"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7"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8"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9"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0"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1"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2"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3"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4"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5"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6"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7"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308"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9"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10"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311" name="" descr=""/>
          <p:cNvPicPr/>
          <p:nvPr/>
        </p:nvPicPr>
        <p:blipFill>
          <a:blip r:embed="rId14"/>
          <a:stretch/>
        </p:blipFill>
        <p:spPr>
          <a:xfrm>
            <a:off x="4349520" y="792360"/>
            <a:ext cx="5525640" cy="4145040"/>
          </a:xfrm>
          <a:prstGeom prst="rect">
            <a:avLst/>
          </a:prstGeom>
          <a:noFill/>
          <a:ln w="0">
            <a:noFill/>
          </a:ln>
        </p:spPr>
      </p:pic>
      <p:sp>
        <p:nvSpPr>
          <p:cNvPr id="312"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31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2">
    <p:spTree>
      <p:nvGrpSpPr>
        <p:cNvPr id="1" name=""/>
        <p:cNvGrpSpPr/>
        <p:nvPr/>
      </p:nvGrpSpPr>
      <p:grpSpPr>
        <a:xfrm>
          <a:off x="0" y="0"/>
          <a:ext cx="0" cy="0"/>
          <a:chOff x="0" y="0"/>
          <a:chExt cx="0" cy="0"/>
        </a:xfrm>
      </p:grpSpPr>
      <p:grpSp>
        <p:nvGrpSpPr>
          <p:cNvPr id="314" name=""/>
          <p:cNvGrpSpPr/>
          <p:nvPr/>
        </p:nvGrpSpPr>
        <p:grpSpPr>
          <a:xfrm>
            <a:off x="8540280" y="5065560"/>
            <a:ext cx="1280160" cy="914400"/>
            <a:chOff x="8540280" y="5065560"/>
            <a:chExt cx="1280160" cy="914400"/>
          </a:xfrm>
        </p:grpSpPr>
        <p:grpSp>
          <p:nvGrpSpPr>
            <p:cNvPr id="315" name=""/>
            <p:cNvGrpSpPr/>
            <p:nvPr/>
          </p:nvGrpSpPr>
          <p:grpSpPr>
            <a:xfrm>
              <a:off x="8540280" y="5065560"/>
              <a:ext cx="1280160" cy="914400"/>
              <a:chOff x="8540280" y="5065560"/>
              <a:chExt cx="1280160" cy="914400"/>
            </a:xfrm>
          </p:grpSpPr>
          <p:sp>
            <p:nvSpPr>
              <p:cNvPr id="316"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17"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18"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19"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0"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1"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2"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3"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4"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5"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6"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7"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328"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29"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30"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331" name="" descr=""/>
          <p:cNvPicPr/>
          <p:nvPr/>
        </p:nvPicPr>
        <p:blipFill>
          <a:blip r:embed="rId14"/>
          <a:stretch/>
        </p:blipFill>
        <p:spPr>
          <a:xfrm>
            <a:off x="4349520" y="792360"/>
            <a:ext cx="5525640" cy="4145040"/>
          </a:xfrm>
          <a:prstGeom prst="rect">
            <a:avLst/>
          </a:prstGeom>
          <a:noFill/>
          <a:ln w="0">
            <a:noFill/>
          </a:ln>
        </p:spPr>
      </p:pic>
      <p:sp>
        <p:nvSpPr>
          <p:cNvPr id="332"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33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334"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3">
    <p:spTree>
      <p:nvGrpSpPr>
        <p:cNvPr id="1" name=""/>
        <p:cNvGrpSpPr/>
        <p:nvPr/>
      </p:nvGrpSpPr>
      <p:grpSpPr>
        <a:xfrm>
          <a:off x="0" y="0"/>
          <a:ext cx="0" cy="0"/>
          <a:chOff x="0" y="0"/>
          <a:chExt cx="0" cy="0"/>
        </a:xfrm>
      </p:grpSpPr>
      <p:grpSp>
        <p:nvGrpSpPr>
          <p:cNvPr id="335" name=""/>
          <p:cNvGrpSpPr/>
          <p:nvPr/>
        </p:nvGrpSpPr>
        <p:grpSpPr>
          <a:xfrm>
            <a:off x="8540280" y="5065560"/>
            <a:ext cx="1280160" cy="914400"/>
            <a:chOff x="8540280" y="5065560"/>
            <a:chExt cx="1280160" cy="914400"/>
          </a:xfrm>
        </p:grpSpPr>
        <p:grpSp>
          <p:nvGrpSpPr>
            <p:cNvPr id="336" name=""/>
            <p:cNvGrpSpPr/>
            <p:nvPr/>
          </p:nvGrpSpPr>
          <p:grpSpPr>
            <a:xfrm>
              <a:off x="8540280" y="5065560"/>
              <a:ext cx="1280160" cy="914400"/>
              <a:chOff x="8540280" y="5065560"/>
              <a:chExt cx="1280160" cy="914400"/>
            </a:xfrm>
          </p:grpSpPr>
          <p:sp>
            <p:nvSpPr>
              <p:cNvPr id="337"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38"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39"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0"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1"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2"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3"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4"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5"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6"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7"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8"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349"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50"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51"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352" name="" descr=""/>
          <p:cNvPicPr/>
          <p:nvPr/>
        </p:nvPicPr>
        <p:blipFill>
          <a:blip r:embed="rId14"/>
          <a:stretch/>
        </p:blipFill>
        <p:spPr>
          <a:xfrm>
            <a:off x="4349520" y="792360"/>
            <a:ext cx="5525640" cy="4145040"/>
          </a:xfrm>
          <a:prstGeom prst="rect">
            <a:avLst/>
          </a:prstGeom>
          <a:noFill/>
          <a:ln w="0">
            <a:noFill/>
          </a:ln>
        </p:spPr>
      </p:pic>
      <p:sp>
        <p:nvSpPr>
          <p:cNvPr id="353"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35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355"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356"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4">
    <p:spTree>
      <p:nvGrpSpPr>
        <p:cNvPr id="1" name=""/>
        <p:cNvGrpSpPr/>
        <p:nvPr/>
      </p:nvGrpSpPr>
      <p:grpSpPr>
        <a:xfrm>
          <a:off x="0" y="0"/>
          <a:ext cx="0" cy="0"/>
          <a:chOff x="0" y="0"/>
          <a:chExt cx="0" cy="0"/>
        </a:xfrm>
      </p:grpSpPr>
      <p:grpSp>
        <p:nvGrpSpPr>
          <p:cNvPr id="357" name=""/>
          <p:cNvGrpSpPr/>
          <p:nvPr/>
        </p:nvGrpSpPr>
        <p:grpSpPr>
          <a:xfrm>
            <a:off x="8540280" y="5065560"/>
            <a:ext cx="1280160" cy="914400"/>
            <a:chOff x="8540280" y="5065560"/>
            <a:chExt cx="1280160" cy="914400"/>
          </a:xfrm>
        </p:grpSpPr>
        <p:grpSp>
          <p:nvGrpSpPr>
            <p:cNvPr id="358" name=""/>
            <p:cNvGrpSpPr/>
            <p:nvPr/>
          </p:nvGrpSpPr>
          <p:grpSpPr>
            <a:xfrm>
              <a:off x="8540280" y="5065560"/>
              <a:ext cx="1280160" cy="914400"/>
              <a:chOff x="8540280" y="5065560"/>
              <a:chExt cx="1280160" cy="914400"/>
            </a:xfrm>
          </p:grpSpPr>
          <p:sp>
            <p:nvSpPr>
              <p:cNvPr id="359"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0"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1"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2"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3"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4"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5"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6"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7"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8"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9"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70"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371"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72"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73"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374" name="" descr=""/>
          <p:cNvPicPr/>
          <p:nvPr/>
        </p:nvPicPr>
        <p:blipFill>
          <a:blip r:embed="rId14"/>
          <a:stretch/>
        </p:blipFill>
        <p:spPr>
          <a:xfrm>
            <a:off x="4349520" y="792360"/>
            <a:ext cx="5525640" cy="4145040"/>
          </a:xfrm>
          <a:prstGeom prst="rect">
            <a:avLst/>
          </a:prstGeom>
          <a:noFill/>
          <a:ln w="0">
            <a:noFill/>
          </a:ln>
        </p:spPr>
      </p:pic>
      <p:sp>
        <p:nvSpPr>
          <p:cNvPr id="375"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37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5">
    <p:spTree>
      <p:nvGrpSpPr>
        <p:cNvPr id="1" name=""/>
        <p:cNvGrpSpPr/>
        <p:nvPr/>
      </p:nvGrpSpPr>
      <p:grpSpPr>
        <a:xfrm>
          <a:off x="0" y="0"/>
          <a:ext cx="0" cy="0"/>
          <a:chOff x="0" y="0"/>
          <a:chExt cx="0" cy="0"/>
        </a:xfrm>
      </p:grpSpPr>
      <p:grpSp>
        <p:nvGrpSpPr>
          <p:cNvPr id="377" name=""/>
          <p:cNvGrpSpPr/>
          <p:nvPr/>
        </p:nvGrpSpPr>
        <p:grpSpPr>
          <a:xfrm>
            <a:off x="8540280" y="5065560"/>
            <a:ext cx="1280160" cy="914400"/>
            <a:chOff x="8540280" y="5065560"/>
            <a:chExt cx="1280160" cy="914400"/>
          </a:xfrm>
        </p:grpSpPr>
        <p:grpSp>
          <p:nvGrpSpPr>
            <p:cNvPr id="378" name=""/>
            <p:cNvGrpSpPr/>
            <p:nvPr/>
          </p:nvGrpSpPr>
          <p:grpSpPr>
            <a:xfrm>
              <a:off x="8540280" y="5065560"/>
              <a:ext cx="1280160" cy="914400"/>
              <a:chOff x="8540280" y="5065560"/>
              <a:chExt cx="1280160" cy="914400"/>
            </a:xfrm>
          </p:grpSpPr>
          <p:sp>
            <p:nvSpPr>
              <p:cNvPr id="379"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0"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1"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2"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3"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4"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5"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6"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7"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8"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9"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90"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391"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92"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93"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394" name="" descr=""/>
          <p:cNvPicPr/>
          <p:nvPr/>
        </p:nvPicPr>
        <p:blipFill>
          <a:blip r:embed="rId14"/>
          <a:stretch/>
        </p:blipFill>
        <p:spPr>
          <a:xfrm>
            <a:off x="4349520" y="792360"/>
            <a:ext cx="5525640" cy="4145040"/>
          </a:xfrm>
          <a:prstGeom prst="rect">
            <a:avLst/>
          </a:prstGeom>
          <a:noFill/>
          <a:ln w="0">
            <a:noFill/>
          </a:ln>
        </p:spPr>
      </p:pic>
      <p:sp>
        <p:nvSpPr>
          <p:cNvPr id="395"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6">
    <p:spTree>
      <p:nvGrpSpPr>
        <p:cNvPr id="1" name=""/>
        <p:cNvGrpSpPr/>
        <p:nvPr/>
      </p:nvGrpSpPr>
      <p:grpSpPr>
        <a:xfrm>
          <a:off x="0" y="0"/>
          <a:ext cx="0" cy="0"/>
          <a:chOff x="0" y="0"/>
          <a:chExt cx="0" cy="0"/>
        </a:xfrm>
      </p:grpSpPr>
      <p:grpSp>
        <p:nvGrpSpPr>
          <p:cNvPr id="396" name=""/>
          <p:cNvGrpSpPr/>
          <p:nvPr/>
        </p:nvGrpSpPr>
        <p:grpSpPr>
          <a:xfrm>
            <a:off x="8540280" y="5065560"/>
            <a:ext cx="1280160" cy="914400"/>
            <a:chOff x="8540280" y="5065560"/>
            <a:chExt cx="1280160" cy="914400"/>
          </a:xfrm>
        </p:grpSpPr>
        <p:grpSp>
          <p:nvGrpSpPr>
            <p:cNvPr id="397" name=""/>
            <p:cNvGrpSpPr/>
            <p:nvPr/>
          </p:nvGrpSpPr>
          <p:grpSpPr>
            <a:xfrm>
              <a:off x="8540280" y="5065560"/>
              <a:ext cx="1280160" cy="914400"/>
              <a:chOff x="8540280" y="5065560"/>
              <a:chExt cx="1280160" cy="914400"/>
            </a:xfrm>
          </p:grpSpPr>
          <p:sp>
            <p:nvSpPr>
              <p:cNvPr id="398"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99"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0"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1"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2"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3"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4"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5"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6"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7"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8"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09"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410"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11"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12"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413" name="" descr=""/>
          <p:cNvPicPr/>
          <p:nvPr/>
        </p:nvPicPr>
        <p:blipFill>
          <a:blip r:embed="rId14"/>
          <a:stretch/>
        </p:blipFill>
        <p:spPr>
          <a:xfrm>
            <a:off x="4349520" y="792360"/>
            <a:ext cx="5525640" cy="4145040"/>
          </a:xfrm>
          <a:prstGeom prst="rect">
            <a:avLst/>
          </a:prstGeom>
          <a:noFill/>
          <a:ln w="0">
            <a:noFill/>
          </a:ln>
        </p:spPr>
      </p:pic>
      <p:sp>
        <p:nvSpPr>
          <p:cNvPr id="414"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41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41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17"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1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25" name=""/>
          <p:cNvGrpSpPr/>
          <p:nvPr/>
        </p:nvGrpSpPr>
        <p:grpSpPr>
          <a:xfrm>
            <a:off x="0" y="0"/>
            <a:ext cx="10080360" cy="4114440"/>
            <a:chOff x="0" y="0"/>
            <a:chExt cx="10080360" cy="4114440"/>
          </a:xfrm>
        </p:grpSpPr>
        <p:sp>
          <p:nvSpPr>
            <p:cNvPr id="26"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7"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8"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9"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0"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1"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32"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3"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4"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5"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6"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7"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8"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39"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40"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41"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4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45"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6"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7">
    <p:spTree>
      <p:nvGrpSpPr>
        <p:cNvPr id="1" name=""/>
        <p:cNvGrpSpPr/>
        <p:nvPr/>
      </p:nvGrpSpPr>
      <p:grpSpPr>
        <a:xfrm>
          <a:off x="0" y="0"/>
          <a:ext cx="0" cy="0"/>
          <a:chOff x="0" y="0"/>
          <a:chExt cx="0" cy="0"/>
        </a:xfrm>
      </p:grpSpPr>
      <p:grpSp>
        <p:nvGrpSpPr>
          <p:cNvPr id="419" name=""/>
          <p:cNvGrpSpPr/>
          <p:nvPr/>
        </p:nvGrpSpPr>
        <p:grpSpPr>
          <a:xfrm>
            <a:off x="8540280" y="5065560"/>
            <a:ext cx="1280160" cy="914400"/>
            <a:chOff x="8540280" y="5065560"/>
            <a:chExt cx="1280160" cy="914400"/>
          </a:xfrm>
        </p:grpSpPr>
        <p:grpSp>
          <p:nvGrpSpPr>
            <p:cNvPr id="420" name=""/>
            <p:cNvGrpSpPr/>
            <p:nvPr/>
          </p:nvGrpSpPr>
          <p:grpSpPr>
            <a:xfrm>
              <a:off x="8540280" y="5065560"/>
              <a:ext cx="1280160" cy="914400"/>
              <a:chOff x="8540280" y="5065560"/>
              <a:chExt cx="1280160" cy="914400"/>
            </a:xfrm>
          </p:grpSpPr>
          <p:sp>
            <p:nvSpPr>
              <p:cNvPr id="421"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2"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3"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4"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5"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6"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7"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8"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29"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0"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1"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2"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433"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4"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35"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436" name="" descr=""/>
          <p:cNvPicPr/>
          <p:nvPr/>
        </p:nvPicPr>
        <p:blipFill>
          <a:blip r:embed="rId14"/>
          <a:stretch/>
        </p:blipFill>
        <p:spPr>
          <a:xfrm>
            <a:off x="4349520" y="792360"/>
            <a:ext cx="5525640" cy="4145040"/>
          </a:xfrm>
          <a:prstGeom prst="rect">
            <a:avLst/>
          </a:prstGeom>
          <a:noFill/>
          <a:ln w="0">
            <a:noFill/>
          </a:ln>
        </p:spPr>
      </p:pic>
      <p:sp>
        <p:nvSpPr>
          <p:cNvPr id="437"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438"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439"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40"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41"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8">
    <p:spTree>
      <p:nvGrpSpPr>
        <p:cNvPr id="1" name=""/>
        <p:cNvGrpSpPr/>
        <p:nvPr/>
      </p:nvGrpSpPr>
      <p:grpSpPr>
        <a:xfrm>
          <a:off x="0" y="0"/>
          <a:ext cx="0" cy="0"/>
          <a:chOff x="0" y="0"/>
          <a:chExt cx="0" cy="0"/>
        </a:xfrm>
      </p:grpSpPr>
      <p:grpSp>
        <p:nvGrpSpPr>
          <p:cNvPr id="442" name=""/>
          <p:cNvGrpSpPr/>
          <p:nvPr/>
        </p:nvGrpSpPr>
        <p:grpSpPr>
          <a:xfrm>
            <a:off x="8540280" y="5065560"/>
            <a:ext cx="1280160" cy="914400"/>
            <a:chOff x="8540280" y="5065560"/>
            <a:chExt cx="1280160" cy="914400"/>
          </a:xfrm>
        </p:grpSpPr>
        <p:grpSp>
          <p:nvGrpSpPr>
            <p:cNvPr id="443" name=""/>
            <p:cNvGrpSpPr/>
            <p:nvPr/>
          </p:nvGrpSpPr>
          <p:grpSpPr>
            <a:xfrm>
              <a:off x="8540280" y="5065560"/>
              <a:ext cx="1280160" cy="914400"/>
              <a:chOff x="8540280" y="5065560"/>
              <a:chExt cx="1280160" cy="914400"/>
            </a:xfrm>
          </p:grpSpPr>
          <p:sp>
            <p:nvSpPr>
              <p:cNvPr id="444"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45"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46"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47"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48"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49"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0"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1"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2"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3"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4"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5"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456"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7"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58"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459" name="" descr=""/>
          <p:cNvPicPr/>
          <p:nvPr/>
        </p:nvPicPr>
        <p:blipFill>
          <a:blip r:embed="rId14"/>
          <a:stretch/>
        </p:blipFill>
        <p:spPr>
          <a:xfrm>
            <a:off x="4349520" y="792360"/>
            <a:ext cx="5525640" cy="4145040"/>
          </a:xfrm>
          <a:prstGeom prst="rect">
            <a:avLst/>
          </a:prstGeom>
          <a:noFill/>
          <a:ln w="0">
            <a:noFill/>
          </a:ln>
        </p:spPr>
      </p:pic>
      <p:sp>
        <p:nvSpPr>
          <p:cNvPr id="460"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46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462"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6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64"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9">
    <p:spTree>
      <p:nvGrpSpPr>
        <p:cNvPr id="1" name=""/>
        <p:cNvGrpSpPr/>
        <p:nvPr/>
      </p:nvGrpSpPr>
      <p:grpSpPr>
        <a:xfrm>
          <a:off x="0" y="0"/>
          <a:ext cx="0" cy="0"/>
          <a:chOff x="0" y="0"/>
          <a:chExt cx="0" cy="0"/>
        </a:xfrm>
      </p:grpSpPr>
      <p:grpSp>
        <p:nvGrpSpPr>
          <p:cNvPr id="465" name=""/>
          <p:cNvGrpSpPr/>
          <p:nvPr/>
        </p:nvGrpSpPr>
        <p:grpSpPr>
          <a:xfrm>
            <a:off x="8540280" y="5065560"/>
            <a:ext cx="1280160" cy="914400"/>
            <a:chOff x="8540280" y="5065560"/>
            <a:chExt cx="1280160" cy="914400"/>
          </a:xfrm>
        </p:grpSpPr>
        <p:grpSp>
          <p:nvGrpSpPr>
            <p:cNvPr id="466" name=""/>
            <p:cNvGrpSpPr/>
            <p:nvPr/>
          </p:nvGrpSpPr>
          <p:grpSpPr>
            <a:xfrm>
              <a:off x="8540280" y="5065560"/>
              <a:ext cx="1280160" cy="914400"/>
              <a:chOff x="8540280" y="5065560"/>
              <a:chExt cx="1280160" cy="914400"/>
            </a:xfrm>
          </p:grpSpPr>
          <p:sp>
            <p:nvSpPr>
              <p:cNvPr id="467"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68"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69"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0"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1"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2"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3"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4"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5"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6"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7"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78"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479"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80"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81"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482" name="" descr=""/>
          <p:cNvPicPr/>
          <p:nvPr/>
        </p:nvPicPr>
        <p:blipFill>
          <a:blip r:embed="rId14"/>
          <a:stretch/>
        </p:blipFill>
        <p:spPr>
          <a:xfrm>
            <a:off x="4349520" y="792360"/>
            <a:ext cx="5525640" cy="4145040"/>
          </a:xfrm>
          <a:prstGeom prst="rect">
            <a:avLst/>
          </a:prstGeom>
          <a:noFill/>
          <a:ln w="0">
            <a:noFill/>
          </a:ln>
        </p:spPr>
      </p:pic>
      <p:sp>
        <p:nvSpPr>
          <p:cNvPr id="483"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48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485"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486"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0">
    <p:spTree>
      <p:nvGrpSpPr>
        <p:cNvPr id="1" name=""/>
        <p:cNvGrpSpPr/>
        <p:nvPr/>
      </p:nvGrpSpPr>
      <p:grpSpPr>
        <a:xfrm>
          <a:off x="0" y="0"/>
          <a:ext cx="0" cy="0"/>
          <a:chOff x="0" y="0"/>
          <a:chExt cx="0" cy="0"/>
        </a:xfrm>
      </p:grpSpPr>
      <p:grpSp>
        <p:nvGrpSpPr>
          <p:cNvPr id="487" name=""/>
          <p:cNvGrpSpPr/>
          <p:nvPr/>
        </p:nvGrpSpPr>
        <p:grpSpPr>
          <a:xfrm>
            <a:off x="8540280" y="5065560"/>
            <a:ext cx="1280160" cy="914400"/>
            <a:chOff x="8540280" y="5065560"/>
            <a:chExt cx="1280160" cy="914400"/>
          </a:xfrm>
        </p:grpSpPr>
        <p:grpSp>
          <p:nvGrpSpPr>
            <p:cNvPr id="488" name=""/>
            <p:cNvGrpSpPr/>
            <p:nvPr/>
          </p:nvGrpSpPr>
          <p:grpSpPr>
            <a:xfrm>
              <a:off x="8540280" y="5065560"/>
              <a:ext cx="1280160" cy="914400"/>
              <a:chOff x="8540280" y="5065560"/>
              <a:chExt cx="1280160" cy="914400"/>
            </a:xfrm>
          </p:grpSpPr>
          <p:sp>
            <p:nvSpPr>
              <p:cNvPr id="489"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0"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1"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2"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3"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4"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5"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6"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7"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8"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499"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00"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501"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02"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03"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504" name="" descr=""/>
          <p:cNvPicPr/>
          <p:nvPr/>
        </p:nvPicPr>
        <p:blipFill>
          <a:blip r:embed="rId14"/>
          <a:stretch/>
        </p:blipFill>
        <p:spPr>
          <a:xfrm>
            <a:off x="4349520" y="792360"/>
            <a:ext cx="5525640" cy="4145040"/>
          </a:xfrm>
          <a:prstGeom prst="rect">
            <a:avLst/>
          </a:prstGeom>
          <a:noFill/>
          <a:ln w="0">
            <a:noFill/>
          </a:ln>
        </p:spPr>
      </p:pic>
      <p:sp>
        <p:nvSpPr>
          <p:cNvPr id="505"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50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507"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08"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09"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10"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1">
    <p:spTree>
      <p:nvGrpSpPr>
        <p:cNvPr id="1" name=""/>
        <p:cNvGrpSpPr/>
        <p:nvPr/>
      </p:nvGrpSpPr>
      <p:grpSpPr>
        <a:xfrm>
          <a:off x="0" y="0"/>
          <a:ext cx="0" cy="0"/>
          <a:chOff x="0" y="0"/>
          <a:chExt cx="0" cy="0"/>
        </a:xfrm>
      </p:grpSpPr>
      <p:grpSp>
        <p:nvGrpSpPr>
          <p:cNvPr id="511" name=""/>
          <p:cNvGrpSpPr/>
          <p:nvPr/>
        </p:nvGrpSpPr>
        <p:grpSpPr>
          <a:xfrm>
            <a:off x="8540280" y="5065560"/>
            <a:ext cx="1280160" cy="914400"/>
            <a:chOff x="8540280" y="5065560"/>
            <a:chExt cx="1280160" cy="914400"/>
          </a:xfrm>
        </p:grpSpPr>
        <p:grpSp>
          <p:nvGrpSpPr>
            <p:cNvPr id="512" name=""/>
            <p:cNvGrpSpPr/>
            <p:nvPr/>
          </p:nvGrpSpPr>
          <p:grpSpPr>
            <a:xfrm>
              <a:off x="8540280" y="5065560"/>
              <a:ext cx="1280160" cy="914400"/>
              <a:chOff x="8540280" y="5065560"/>
              <a:chExt cx="1280160" cy="914400"/>
            </a:xfrm>
          </p:grpSpPr>
          <p:sp>
            <p:nvSpPr>
              <p:cNvPr id="513" name=""/>
              <p:cNvSpPr/>
              <p:nvPr/>
            </p:nvSpPr>
            <p:spPr>
              <a:xfrm flipV="1" rot="21598800">
                <a:off x="9637560" y="543096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4" name=""/>
              <p:cNvSpPr/>
              <p:nvPr/>
            </p:nvSpPr>
            <p:spPr>
              <a:xfrm flipV="1" rot="21598800">
                <a:off x="9271800" y="543096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5" name=""/>
              <p:cNvSpPr/>
              <p:nvPr/>
            </p:nvSpPr>
            <p:spPr>
              <a:xfrm flipV="1" rot="21598800">
                <a:off x="8906400" y="543096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6" name=""/>
              <p:cNvSpPr/>
              <p:nvPr/>
            </p:nvSpPr>
            <p:spPr>
              <a:xfrm flipV="1" rot="21598800">
                <a:off x="8540280" y="54313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7" name=""/>
              <p:cNvSpPr/>
              <p:nvPr/>
            </p:nvSpPr>
            <p:spPr>
              <a:xfrm flipV="1" rot="21598800">
                <a:off x="8540280" y="506520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8" name=""/>
              <p:cNvSpPr/>
              <p:nvPr/>
            </p:nvSpPr>
            <p:spPr>
              <a:xfrm flipV="1" rot="21598800">
                <a:off x="8906040" y="506520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19" name=""/>
              <p:cNvSpPr/>
              <p:nvPr/>
            </p:nvSpPr>
            <p:spPr>
              <a:xfrm flipV="1" rot="21598800">
                <a:off x="9271800" y="506556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0" name=""/>
              <p:cNvSpPr/>
              <p:nvPr/>
            </p:nvSpPr>
            <p:spPr>
              <a:xfrm flipV="1" rot="21598800">
                <a:off x="9637920" y="506520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1" name=""/>
              <p:cNvSpPr/>
              <p:nvPr/>
            </p:nvSpPr>
            <p:spPr>
              <a:xfrm flipV="1" rot="21598800">
                <a:off x="9637560" y="579672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2" name=""/>
              <p:cNvSpPr/>
              <p:nvPr/>
            </p:nvSpPr>
            <p:spPr>
              <a:xfrm flipV="1" rot="21598800">
                <a:off x="9272160" y="579708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3" name=""/>
              <p:cNvSpPr/>
              <p:nvPr/>
            </p:nvSpPr>
            <p:spPr>
              <a:xfrm flipV="1" rot="21598800">
                <a:off x="8906040" y="579672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4" name=""/>
              <p:cNvSpPr/>
              <p:nvPr/>
            </p:nvSpPr>
            <p:spPr>
              <a:xfrm flipV="1" rot="21598800">
                <a:off x="8540280" y="579672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sp>
        <p:nvSpPr>
          <p:cNvPr id="525" name=""/>
          <p:cNvSpPr/>
          <p:nvPr/>
        </p:nvSpPr>
        <p:spPr>
          <a:xfrm>
            <a:off x="1499760" y="1774080"/>
            <a:ext cx="2925720" cy="2925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6" name=""/>
          <p:cNvSpPr/>
          <p:nvPr/>
        </p:nvSpPr>
        <p:spPr>
          <a:xfrm>
            <a:off x="1225080" y="1134360"/>
            <a:ext cx="1188720" cy="118800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7" name=""/>
          <p:cNvSpPr/>
          <p:nvPr/>
        </p:nvSpPr>
        <p:spPr>
          <a:xfrm>
            <a:off x="3420000" y="4242960"/>
            <a:ext cx="639720" cy="639720"/>
          </a:xfrm>
          <a:prstGeom prst="ellipse">
            <a:avLst/>
          </a:prstGeom>
          <a:solidFill>
            <a:srgbClr val="cccccc">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528" name="" descr=""/>
          <p:cNvPicPr/>
          <p:nvPr/>
        </p:nvPicPr>
        <p:blipFill>
          <a:blip r:embed="rId14"/>
          <a:stretch/>
        </p:blipFill>
        <p:spPr>
          <a:xfrm>
            <a:off x="4349520" y="792360"/>
            <a:ext cx="5525640" cy="4145040"/>
          </a:xfrm>
          <a:prstGeom prst="rect">
            <a:avLst/>
          </a:prstGeom>
          <a:noFill/>
          <a:ln w="0">
            <a:noFill/>
          </a:ln>
        </p:spPr>
      </p:pic>
      <p:sp>
        <p:nvSpPr>
          <p:cNvPr id="529" name=""/>
          <p:cNvSpPr/>
          <p:nvPr/>
        </p:nvSpPr>
        <p:spPr>
          <a:xfrm>
            <a:off x="4846320" y="4846320"/>
            <a:ext cx="2132640" cy="25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000" strike="noStrike" u="none">
                <a:solidFill>
                  <a:srgbClr val="000000"/>
                </a:solidFill>
                <a:effectLst/>
                <a:uFillTx/>
                <a:latin typeface="Lato"/>
                <a:ea typeface="Noto Sans CJK SC"/>
              </a:rPr>
              <a:t>Illustrations  by </a:t>
            </a:r>
            <a:r>
              <a:rPr b="0" lang="es-ES" sz="1000" strike="noStrike" u="sng">
                <a:solidFill>
                  <a:srgbClr val="0000ff"/>
                </a:solidFill>
                <a:effectLst/>
                <a:uFillTx/>
                <a:latin typeface="Lato"/>
                <a:ea typeface="Noto Sans CJK SC"/>
                <a:hlinkClick r:id="rId15"/>
              </a:rPr>
              <a:t>Pixeltrue</a:t>
            </a:r>
            <a:r>
              <a:rPr b="0" lang="es-ES" sz="1000" strike="noStrike" u="none">
                <a:solidFill>
                  <a:srgbClr val="000000"/>
                </a:solidFill>
                <a:effectLst/>
                <a:uFillTx/>
                <a:latin typeface="Lato"/>
                <a:ea typeface="Noto Sans CJK SC"/>
              </a:rPr>
              <a:t> on </a:t>
            </a:r>
            <a:r>
              <a:rPr b="0" lang="es-ES" sz="1000" strike="noStrike" u="sng">
                <a:solidFill>
                  <a:srgbClr val="0000ff"/>
                </a:solidFill>
                <a:effectLst/>
                <a:uFillTx/>
                <a:latin typeface="Lato"/>
                <a:ea typeface="Noto Sans CJK SC"/>
                <a:hlinkClick r:id="rId16"/>
              </a:rPr>
              <a:t>icons8</a:t>
            </a:r>
            <a:endParaRPr b="0" lang="es-ES" sz="1000" strike="noStrike" u="none">
              <a:solidFill>
                <a:srgbClr val="000000"/>
              </a:solidFill>
              <a:effectLst/>
              <a:uFillTx/>
              <a:latin typeface="Arial"/>
            </a:endParaRPr>
          </a:p>
        </p:txBody>
      </p:sp>
      <p:sp>
        <p:nvSpPr>
          <p:cNvPr id="53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531"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32"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33"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34"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35"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36"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2">
    <p:spTree>
      <p:nvGrpSpPr>
        <p:cNvPr id="1" name=""/>
        <p:cNvGrpSpPr/>
        <p:nvPr/>
      </p:nvGrpSpPr>
      <p:grpSpPr>
        <a:xfrm>
          <a:off x="0" y="0"/>
          <a:ext cx="0" cy="0"/>
          <a:chOff x="0" y="0"/>
          <a:chExt cx="0" cy="0"/>
        </a:xfrm>
      </p:grpSpPr>
      <p:grpSp>
        <p:nvGrpSpPr>
          <p:cNvPr id="537" name=""/>
          <p:cNvGrpSpPr/>
          <p:nvPr/>
        </p:nvGrpSpPr>
        <p:grpSpPr>
          <a:xfrm>
            <a:off x="7406640" y="3566160"/>
            <a:ext cx="2377080" cy="4297320"/>
            <a:chOff x="7406640" y="3566160"/>
            <a:chExt cx="2377080" cy="4297320"/>
          </a:xfrm>
        </p:grpSpPr>
        <p:sp>
          <p:nvSpPr>
            <p:cNvPr id="538"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39"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0"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1"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2"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3"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544"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5"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6"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7"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8"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9"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0"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55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552"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3">
    <p:spTree>
      <p:nvGrpSpPr>
        <p:cNvPr id="1" name=""/>
        <p:cNvGrpSpPr/>
        <p:nvPr/>
      </p:nvGrpSpPr>
      <p:grpSpPr>
        <a:xfrm>
          <a:off x="0" y="0"/>
          <a:ext cx="0" cy="0"/>
          <a:chOff x="0" y="0"/>
          <a:chExt cx="0" cy="0"/>
        </a:xfrm>
      </p:grpSpPr>
      <p:grpSp>
        <p:nvGrpSpPr>
          <p:cNvPr id="553" name=""/>
          <p:cNvGrpSpPr/>
          <p:nvPr/>
        </p:nvGrpSpPr>
        <p:grpSpPr>
          <a:xfrm>
            <a:off x="7406640" y="3566160"/>
            <a:ext cx="2377080" cy="4297320"/>
            <a:chOff x="7406640" y="3566160"/>
            <a:chExt cx="2377080" cy="4297320"/>
          </a:xfrm>
        </p:grpSpPr>
        <p:sp>
          <p:nvSpPr>
            <p:cNvPr id="554"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5"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6"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7"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8"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59"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560"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1"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2"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3"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4"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5"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6"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56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568"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569"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14">
    <p:spTree>
      <p:nvGrpSpPr>
        <p:cNvPr id="1" name=""/>
        <p:cNvGrpSpPr/>
        <p:nvPr/>
      </p:nvGrpSpPr>
      <p:grpSpPr>
        <a:xfrm>
          <a:off x="0" y="0"/>
          <a:ext cx="0" cy="0"/>
          <a:chOff x="0" y="0"/>
          <a:chExt cx="0" cy="0"/>
        </a:xfrm>
      </p:grpSpPr>
      <p:grpSp>
        <p:nvGrpSpPr>
          <p:cNvPr id="570" name=""/>
          <p:cNvGrpSpPr/>
          <p:nvPr/>
        </p:nvGrpSpPr>
        <p:grpSpPr>
          <a:xfrm>
            <a:off x="7406640" y="3566160"/>
            <a:ext cx="2377080" cy="4297320"/>
            <a:chOff x="7406640" y="3566160"/>
            <a:chExt cx="2377080" cy="4297320"/>
          </a:xfrm>
        </p:grpSpPr>
        <p:sp>
          <p:nvSpPr>
            <p:cNvPr id="571"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2"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3"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4"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5"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6"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577"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8"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9"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0"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1"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2"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3"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58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5">
    <p:spTree>
      <p:nvGrpSpPr>
        <p:cNvPr id="1" name=""/>
        <p:cNvGrpSpPr/>
        <p:nvPr/>
      </p:nvGrpSpPr>
      <p:grpSpPr>
        <a:xfrm>
          <a:off x="0" y="0"/>
          <a:ext cx="0" cy="0"/>
          <a:chOff x="0" y="0"/>
          <a:chExt cx="0" cy="0"/>
        </a:xfrm>
      </p:grpSpPr>
      <p:grpSp>
        <p:nvGrpSpPr>
          <p:cNvPr id="585" name=""/>
          <p:cNvGrpSpPr/>
          <p:nvPr/>
        </p:nvGrpSpPr>
        <p:grpSpPr>
          <a:xfrm>
            <a:off x="7406640" y="3566160"/>
            <a:ext cx="2377080" cy="4297320"/>
            <a:chOff x="7406640" y="3566160"/>
            <a:chExt cx="2377080" cy="4297320"/>
          </a:xfrm>
        </p:grpSpPr>
        <p:sp>
          <p:nvSpPr>
            <p:cNvPr id="586"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7"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8"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9"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0"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1"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592"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3"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4"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5"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6"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7"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8"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6">
    <p:spTree>
      <p:nvGrpSpPr>
        <p:cNvPr id="1" name=""/>
        <p:cNvGrpSpPr/>
        <p:nvPr/>
      </p:nvGrpSpPr>
      <p:grpSpPr>
        <a:xfrm>
          <a:off x="0" y="0"/>
          <a:ext cx="0" cy="0"/>
          <a:chOff x="0" y="0"/>
          <a:chExt cx="0" cy="0"/>
        </a:xfrm>
      </p:grpSpPr>
      <p:grpSp>
        <p:nvGrpSpPr>
          <p:cNvPr id="599" name=""/>
          <p:cNvGrpSpPr/>
          <p:nvPr/>
        </p:nvGrpSpPr>
        <p:grpSpPr>
          <a:xfrm>
            <a:off x="7406640" y="3566160"/>
            <a:ext cx="2377080" cy="4297320"/>
            <a:chOff x="7406640" y="3566160"/>
            <a:chExt cx="2377080" cy="4297320"/>
          </a:xfrm>
        </p:grpSpPr>
        <p:sp>
          <p:nvSpPr>
            <p:cNvPr id="600"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1"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2"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3"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4"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5"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06"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7"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8"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9"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10"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11"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12"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1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14"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15"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16"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48" name=""/>
          <p:cNvGrpSpPr/>
          <p:nvPr/>
        </p:nvGrpSpPr>
        <p:grpSpPr>
          <a:xfrm>
            <a:off x="0" y="0"/>
            <a:ext cx="10080360" cy="4114440"/>
            <a:chOff x="0" y="0"/>
            <a:chExt cx="10080360" cy="4114440"/>
          </a:xfrm>
        </p:grpSpPr>
        <p:sp>
          <p:nvSpPr>
            <p:cNvPr id="49"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0"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51"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2"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3"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4"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55"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6"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7"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8"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59"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0"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1"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3"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4"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8"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9"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1"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7">
    <p:spTree>
      <p:nvGrpSpPr>
        <p:cNvPr id="1" name=""/>
        <p:cNvGrpSpPr/>
        <p:nvPr/>
      </p:nvGrpSpPr>
      <p:grpSpPr>
        <a:xfrm>
          <a:off x="0" y="0"/>
          <a:ext cx="0" cy="0"/>
          <a:chOff x="0" y="0"/>
          <a:chExt cx="0" cy="0"/>
        </a:xfrm>
      </p:grpSpPr>
      <p:grpSp>
        <p:nvGrpSpPr>
          <p:cNvPr id="617" name=""/>
          <p:cNvGrpSpPr/>
          <p:nvPr/>
        </p:nvGrpSpPr>
        <p:grpSpPr>
          <a:xfrm>
            <a:off x="7406640" y="3566160"/>
            <a:ext cx="2377080" cy="4297320"/>
            <a:chOff x="7406640" y="3566160"/>
            <a:chExt cx="2377080" cy="4297320"/>
          </a:xfrm>
        </p:grpSpPr>
        <p:sp>
          <p:nvSpPr>
            <p:cNvPr id="618"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19"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0"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1"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2"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3"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24"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5"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6"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7"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8"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29"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30"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3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32"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3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34"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8">
    <p:spTree>
      <p:nvGrpSpPr>
        <p:cNvPr id="1" name=""/>
        <p:cNvGrpSpPr/>
        <p:nvPr/>
      </p:nvGrpSpPr>
      <p:grpSpPr>
        <a:xfrm>
          <a:off x="0" y="0"/>
          <a:ext cx="0" cy="0"/>
          <a:chOff x="0" y="0"/>
          <a:chExt cx="0" cy="0"/>
        </a:xfrm>
      </p:grpSpPr>
      <p:grpSp>
        <p:nvGrpSpPr>
          <p:cNvPr id="635" name=""/>
          <p:cNvGrpSpPr/>
          <p:nvPr/>
        </p:nvGrpSpPr>
        <p:grpSpPr>
          <a:xfrm>
            <a:off x="7406640" y="3566160"/>
            <a:ext cx="2377080" cy="4297320"/>
            <a:chOff x="7406640" y="3566160"/>
            <a:chExt cx="2377080" cy="4297320"/>
          </a:xfrm>
        </p:grpSpPr>
        <p:sp>
          <p:nvSpPr>
            <p:cNvPr id="636"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37"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38"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39"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0"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1"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42"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3"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4"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5"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6"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7"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48"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4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50"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51"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52"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9">
    <p:spTree>
      <p:nvGrpSpPr>
        <p:cNvPr id="1" name=""/>
        <p:cNvGrpSpPr/>
        <p:nvPr/>
      </p:nvGrpSpPr>
      <p:grpSpPr>
        <a:xfrm>
          <a:off x="0" y="0"/>
          <a:ext cx="0" cy="0"/>
          <a:chOff x="0" y="0"/>
          <a:chExt cx="0" cy="0"/>
        </a:xfrm>
      </p:grpSpPr>
      <p:grpSp>
        <p:nvGrpSpPr>
          <p:cNvPr id="653" name=""/>
          <p:cNvGrpSpPr/>
          <p:nvPr/>
        </p:nvGrpSpPr>
        <p:grpSpPr>
          <a:xfrm>
            <a:off x="7406640" y="3566160"/>
            <a:ext cx="2377080" cy="4297320"/>
            <a:chOff x="7406640" y="3566160"/>
            <a:chExt cx="2377080" cy="4297320"/>
          </a:xfrm>
        </p:grpSpPr>
        <p:sp>
          <p:nvSpPr>
            <p:cNvPr id="654"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5"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6"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7"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8"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59"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60"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1"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2"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3"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4"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5"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66"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6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68"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69"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20">
    <p:spTree>
      <p:nvGrpSpPr>
        <p:cNvPr id="1" name=""/>
        <p:cNvGrpSpPr/>
        <p:nvPr/>
      </p:nvGrpSpPr>
      <p:grpSpPr>
        <a:xfrm>
          <a:off x="0" y="0"/>
          <a:ext cx="0" cy="0"/>
          <a:chOff x="0" y="0"/>
          <a:chExt cx="0" cy="0"/>
        </a:xfrm>
      </p:grpSpPr>
      <p:grpSp>
        <p:nvGrpSpPr>
          <p:cNvPr id="670" name=""/>
          <p:cNvGrpSpPr/>
          <p:nvPr/>
        </p:nvGrpSpPr>
        <p:grpSpPr>
          <a:xfrm>
            <a:off x="7406640" y="3566160"/>
            <a:ext cx="2377080" cy="4297320"/>
            <a:chOff x="7406640" y="3566160"/>
            <a:chExt cx="2377080" cy="4297320"/>
          </a:xfrm>
        </p:grpSpPr>
        <p:sp>
          <p:nvSpPr>
            <p:cNvPr id="671"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2"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3"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4"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5"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6"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77"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8"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79"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80"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81"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82"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83"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68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685"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86"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87"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688"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1">
    <p:spTree>
      <p:nvGrpSpPr>
        <p:cNvPr id="1" name=""/>
        <p:cNvGrpSpPr/>
        <p:nvPr/>
      </p:nvGrpSpPr>
      <p:grpSpPr>
        <a:xfrm>
          <a:off x="0" y="0"/>
          <a:ext cx="0" cy="0"/>
          <a:chOff x="0" y="0"/>
          <a:chExt cx="0" cy="0"/>
        </a:xfrm>
      </p:grpSpPr>
      <p:grpSp>
        <p:nvGrpSpPr>
          <p:cNvPr id="689" name=""/>
          <p:cNvGrpSpPr/>
          <p:nvPr/>
        </p:nvGrpSpPr>
        <p:grpSpPr>
          <a:xfrm>
            <a:off x="7406640" y="3566160"/>
            <a:ext cx="2377080" cy="4297320"/>
            <a:chOff x="7406640" y="3566160"/>
            <a:chExt cx="2377080" cy="4297320"/>
          </a:xfrm>
        </p:grpSpPr>
        <p:sp>
          <p:nvSpPr>
            <p:cNvPr id="690"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1"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2"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3"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4"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5"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696"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7"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8"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699"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00"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01"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02"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0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704"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5"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6"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7"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8"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09"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2">
    <p:spTree>
      <p:nvGrpSpPr>
        <p:cNvPr id="1" name=""/>
        <p:cNvGrpSpPr/>
        <p:nvPr/>
      </p:nvGrpSpPr>
      <p:grpSpPr>
        <a:xfrm>
          <a:off x="0" y="0"/>
          <a:ext cx="0" cy="0"/>
          <a:chOff x="0" y="0"/>
          <a:chExt cx="0" cy="0"/>
        </a:xfrm>
      </p:grpSpPr>
      <p:grpSp>
        <p:nvGrpSpPr>
          <p:cNvPr id="710" name=""/>
          <p:cNvGrpSpPr/>
          <p:nvPr/>
        </p:nvGrpSpPr>
        <p:grpSpPr>
          <a:xfrm>
            <a:off x="7406640" y="3566160"/>
            <a:ext cx="2377080" cy="4297320"/>
            <a:chOff x="7406640" y="3566160"/>
            <a:chExt cx="2377080" cy="4297320"/>
          </a:xfrm>
        </p:grpSpPr>
        <p:sp>
          <p:nvSpPr>
            <p:cNvPr id="711"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2"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3"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4"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5"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6"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717"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8"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19"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0"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1"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2"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3"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72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23">
    <p:spTree>
      <p:nvGrpSpPr>
        <p:cNvPr id="1" name=""/>
        <p:cNvGrpSpPr/>
        <p:nvPr/>
      </p:nvGrpSpPr>
      <p:grpSpPr>
        <a:xfrm>
          <a:off x="0" y="0"/>
          <a:ext cx="0" cy="0"/>
          <a:chOff x="0" y="0"/>
          <a:chExt cx="0" cy="0"/>
        </a:xfrm>
      </p:grpSpPr>
      <p:grpSp>
        <p:nvGrpSpPr>
          <p:cNvPr id="726" name=""/>
          <p:cNvGrpSpPr/>
          <p:nvPr/>
        </p:nvGrpSpPr>
        <p:grpSpPr>
          <a:xfrm>
            <a:off x="7406640" y="3566160"/>
            <a:ext cx="2377080" cy="4297320"/>
            <a:chOff x="7406640" y="3566160"/>
            <a:chExt cx="2377080" cy="4297320"/>
          </a:xfrm>
        </p:grpSpPr>
        <p:sp>
          <p:nvSpPr>
            <p:cNvPr id="727" name=""/>
            <p:cNvSpPr/>
            <p:nvPr/>
          </p:nvSpPr>
          <p:spPr>
            <a:xfrm>
              <a:off x="8138160" y="4754880"/>
              <a:ext cx="456840" cy="2559960"/>
            </a:xfrm>
            <a:prstGeom prst="rect">
              <a:avLst/>
            </a:prstGeom>
            <a:blipFill rotWithShape="0">
              <a:blip r:embed="rId2"/>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8" name=""/>
            <p:cNvSpPr/>
            <p:nvPr/>
          </p:nvSpPr>
          <p:spPr>
            <a:xfrm>
              <a:off x="8961120" y="3566160"/>
              <a:ext cx="456840" cy="2559960"/>
            </a:xfrm>
            <a:prstGeom prst="rect">
              <a:avLst/>
            </a:prstGeom>
            <a:blipFill rotWithShape="0">
              <a:blip r:embed="rId3"/>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29" name=""/>
            <p:cNvSpPr/>
            <p:nvPr/>
          </p:nvSpPr>
          <p:spPr>
            <a:xfrm>
              <a:off x="8503920" y="512064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0" name=""/>
            <p:cNvSpPr/>
            <p:nvPr/>
          </p:nvSpPr>
          <p:spPr>
            <a:xfrm>
              <a:off x="8321040" y="530352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1" name=""/>
            <p:cNvSpPr/>
            <p:nvPr/>
          </p:nvSpPr>
          <p:spPr>
            <a:xfrm>
              <a:off x="8869680" y="548640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2" name=""/>
            <p:cNvSpPr/>
            <p:nvPr/>
          </p:nvSpPr>
          <p:spPr>
            <a:xfrm>
              <a:off x="7406640" y="5303520"/>
              <a:ext cx="456840" cy="2559960"/>
            </a:xfrm>
            <a:prstGeom prst="rect">
              <a:avLst/>
            </a:prstGeom>
            <a:blipFill rotWithShape="0">
              <a:blip r:embed="rId4"/>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733" name=""/>
          <p:cNvSpPr/>
          <p:nvPr/>
        </p:nvSpPr>
        <p:spPr>
          <a:xfrm flipH="1" flipV="1">
            <a:off x="1461600" y="-1555200"/>
            <a:ext cx="456840" cy="2559960"/>
          </a:xfrm>
          <a:prstGeom prst="rect">
            <a:avLst/>
          </a:prstGeom>
          <a:blipFill rotWithShape="0">
            <a:blip r:embed="rId5"/>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4" name=""/>
          <p:cNvSpPr/>
          <p:nvPr/>
        </p:nvSpPr>
        <p:spPr>
          <a:xfrm flipH="1" flipV="1">
            <a:off x="638640" y="-365760"/>
            <a:ext cx="456840" cy="2559960"/>
          </a:xfrm>
          <a:prstGeom prst="rect">
            <a:avLst/>
          </a:prstGeom>
          <a:blipFill rotWithShape="0">
            <a:blip r:embed="rId6"/>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5" name=""/>
          <p:cNvSpPr/>
          <p:nvPr/>
        </p:nvSpPr>
        <p:spPr>
          <a:xfrm flipH="1" flipV="1">
            <a:off x="273600" y="547920"/>
            <a:ext cx="127980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6" name=""/>
          <p:cNvSpPr/>
          <p:nvPr/>
        </p:nvSpPr>
        <p:spPr>
          <a:xfrm flipH="1" flipV="1">
            <a:off x="822240" y="36504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7" name=""/>
          <p:cNvSpPr/>
          <p:nvPr/>
        </p:nvSpPr>
        <p:spPr>
          <a:xfrm flipH="1" flipV="1">
            <a:off x="273600" y="182160"/>
            <a:ext cx="914040" cy="91080"/>
          </a:xfrm>
          <a:prstGeom prst="rect">
            <a:avLst/>
          </a:prstGeom>
          <a:solidFill>
            <a:srgbClr val="cccccc">
              <a:alpha val="7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8" name=""/>
          <p:cNvSpPr/>
          <p:nvPr/>
        </p:nvSpPr>
        <p:spPr>
          <a:xfrm flipH="1" flipV="1">
            <a:off x="2193840" y="-2103840"/>
            <a:ext cx="456840" cy="2559960"/>
          </a:xfrm>
          <a:prstGeom prst="rect">
            <a:avLst/>
          </a:prstGeom>
          <a:blipFill rotWithShape="0">
            <a:blip r:embed="rId7"/>
            <a:srcRect/>
            <a:tile tx="0" ty="0" sx="100000" sy="100000" algn="tl"/>
          </a:blip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39" name=""/>
          <p:cNvSpPr/>
          <p:nvPr/>
        </p:nvSpPr>
        <p:spPr>
          <a:xfrm>
            <a:off x="3474720" y="2560320"/>
            <a:ext cx="2742840" cy="27428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4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24">
    <p:spTree>
      <p:nvGrpSpPr>
        <p:cNvPr id="1" name=""/>
        <p:cNvGrpSpPr/>
        <p:nvPr/>
      </p:nvGrpSpPr>
      <p:grpSpPr>
        <a:xfrm>
          <a:off x="0" y="0"/>
          <a:ext cx="0" cy="0"/>
          <a:chOff x="0" y="0"/>
          <a:chExt cx="0" cy="0"/>
        </a:xfrm>
      </p:grpSpPr>
      <p:sp>
        <p:nvSpPr>
          <p:cNvPr id="741"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2"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3"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4"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5"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6"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47"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48"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49"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5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751"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52"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53"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25">
    <p:spTree>
      <p:nvGrpSpPr>
        <p:cNvPr id="1" name=""/>
        <p:cNvGrpSpPr/>
        <p:nvPr/>
      </p:nvGrpSpPr>
      <p:grpSpPr>
        <a:xfrm>
          <a:off x="0" y="0"/>
          <a:ext cx="0" cy="0"/>
          <a:chOff x="0" y="0"/>
          <a:chExt cx="0" cy="0"/>
        </a:xfrm>
      </p:grpSpPr>
      <p:sp>
        <p:nvSpPr>
          <p:cNvPr id="754"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5"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6"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7"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8"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9"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60"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61"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62"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6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764"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65"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26">
    <p:spTree>
      <p:nvGrpSpPr>
        <p:cNvPr id="1" name=""/>
        <p:cNvGrpSpPr/>
        <p:nvPr/>
      </p:nvGrpSpPr>
      <p:grpSpPr>
        <a:xfrm>
          <a:off x="0" y="0"/>
          <a:ext cx="0" cy="0"/>
          <a:chOff x="0" y="0"/>
          <a:chExt cx="0" cy="0"/>
        </a:xfrm>
      </p:grpSpPr>
      <p:sp>
        <p:nvSpPr>
          <p:cNvPr id="766"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67"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68"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69"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70"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71"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72"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73"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74"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7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77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77"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7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79"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73" name=""/>
          <p:cNvGrpSpPr/>
          <p:nvPr/>
        </p:nvGrpSpPr>
        <p:grpSpPr>
          <a:xfrm>
            <a:off x="0" y="0"/>
            <a:ext cx="10080360" cy="4114440"/>
            <a:chOff x="0" y="0"/>
            <a:chExt cx="10080360" cy="4114440"/>
          </a:xfrm>
        </p:grpSpPr>
        <p:sp>
          <p:nvSpPr>
            <p:cNvPr id="74"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5"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6"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7"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9"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0"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9"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0"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1"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2"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3"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5"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6"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7"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8"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7">
    <p:spTree>
      <p:nvGrpSpPr>
        <p:cNvPr id="1" name=""/>
        <p:cNvGrpSpPr/>
        <p:nvPr/>
      </p:nvGrpSpPr>
      <p:grpSpPr>
        <a:xfrm>
          <a:off x="0" y="0"/>
          <a:ext cx="0" cy="0"/>
          <a:chOff x="0" y="0"/>
          <a:chExt cx="0" cy="0"/>
        </a:xfrm>
      </p:grpSpPr>
      <p:sp>
        <p:nvSpPr>
          <p:cNvPr id="780"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1"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2"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3"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4"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5"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86"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87"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88"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78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790"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91"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92"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93"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94"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795"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8">
    <p:spTree>
      <p:nvGrpSpPr>
        <p:cNvPr id="1" name=""/>
        <p:cNvGrpSpPr/>
        <p:nvPr/>
      </p:nvGrpSpPr>
      <p:grpSpPr>
        <a:xfrm>
          <a:off x="0" y="0"/>
          <a:ext cx="0" cy="0"/>
          <a:chOff x="0" y="0"/>
          <a:chExt cx="0" cy="0"/>
        </a:xfrm>
      </p:grpSpPr>
      <p:sp>
        <p:nvSpPr>
          <p:cNvPr id="796"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97"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98"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799"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00"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01"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02"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03"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04"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80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29">
    <p:spTree>
      <p:nvGrpSpPr>
        <p:cNvPr id="1" name=""/>
        <p:cNvGrpSpPr/>
        <p:nvPr/>
      </p:nvGrpSpPr>
      <p:grpSpPr>
        <a:xfrm>
          <a:off x="0" y="0"/>
          <a:ext cx="0" cy="0"/>
          <a:chOff x="0" y="0"/>
          <a:chExt cx="0" cy="0"/>
        </a:xfrm>
      </p:grpSpPr>
      <p:sp>
        <p:nvSpPr>
          <p:cNvPr id="807"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08"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09"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0"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1"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2"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3"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14"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15"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1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30">
    <p:spTree>
      <p:nvGrpSpPr>
        <p:cNvPr id="1" name=""/>
        <p:cNvGrpSpPr/>
        <p:nvPr/>
      </p:nvGrpSpPr>
      <p:grpSpPr>
        <a:xfrm>
          <a:off x="0" y="0"/>
          <a:ext cx="0" cy="0"/>
          <a:chOff x="0" y="0"/>
          <a:chExt cx="0" cy="0"/>
        </a:xfrm>
      </p:grpSpPr>
      <p:sp>
        <p:nvSpPr>
          <p:cNvPr id="817"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8"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19"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0"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1"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2"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3"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24"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25"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2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827"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31">
    <p:spTree>
      <p:nvGrpSpPr>
        <p:cNvPr id="1" name=""/>
        <p:cNvGrpSpPr/>
        <p:nvPr/>
      </p:nvGrpSpPr>
      <p:grpSpPr>
        <a:xfrm>
          <a:off x="0" y="0"/>
          <a:ext cx="0" cy="0"/>
          <a:chOff x="0" y="0"/>
          <a:chExt cx="0" cy="0"/>
        </a:xfrm>
      </p:grpSpPr>
      <p:sp>
        <p:nvSpPr>
          <p:cNvPr id="828"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29"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0"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1"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2"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3"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34"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35"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36"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3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838"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39"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32">
    <p:spTree>
      <p:nvGrpSpPr>
        <p:cNvPr id="1" name=""/>
        <p:cNvGrpSpPr/>
        <p:nvPr/>
      </p:nvGrpSpPr>
      <p:grpSpPr>
        <a:xfrm>
          <a:off x="0" y="0"/>
          <a:ext cx="0" cy="0"/>
          <a:chOff x="0" y="0"/>
          <a:chExt cx="0" cy="0"/>
        </a:xfrm>
      </p:grpSpPr>
      <p:sp>
        <p:nvSpPr>
          <p:cNvPr id="840"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1"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2"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3"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4"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5"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46"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47"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48"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4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33">
    <p:spTree>
      <p:nvGrpSpPr>
        <p:cNvPr id="1" name=""/>
        <p:cNvGrpSpPr/>
        <p:nvPr/>
      </p:nvGrpSpPr>
      <p:grpSpPr>
        <a:xfrm>
          <a:off x="0" y="0"/>
          <a:ext cx="0" cy="0"/>
          <a:chOff x="0" y="0"/>
          <a:chExt cx="0" cy="0"/>
        </a:xfrm>
      </p:grpSpPr>
      <p:sp>
        <p:nvSpPr>
          <p:cNvPr id="850"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1"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2"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3"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4"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5"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56"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57"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58"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34">
    <p:spTree>
      <p:nvGrpSpPr>
        <p:cNvPr id="1" name=""/>
        <p:cNvGrpSpPr/>
        <p:nvPr/>
      </p:nvGrpSpPr>
      <p:grpSpPr>
        <a:xfrm>
          <a:off x="0" y="0"/>
          <a:ext cx="0" cy="0"/>
          <a:chOff x="0" y="0"/>
          <a:chExt cx="0" cy="0"/>
        </a:xfrm>
      </p:grpSpPr>
      <p:sp>
        <p:nvSpPr>
          <p:cNvPr id="859"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0"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1"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2"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3"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4"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65"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66"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67"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68"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869"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70"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71"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35">
    <p:spTree>
      <p:nvGrpSpPr>
        <p:cNvPr id="1" name=""/>
        <p:cNvGrpSpPr/>
        <p:nvPr/>
      </p:nvGrpSpPr>
      <p:grpSpPr>
        <a:xfrm>
          <a:off x="0" y="0"/>
          <a:ext cx="0" cy="0"/>
          <a:chOff x="0" y="0"/>
          <a:chExt cx="0" cy="0"/>
        </a:xfrm>
      </p:grpSpPr>
      <p:sp>
        <p:nvSpPr>
          <p:cNvPr id="872" name=""/>
          <p:cNvSpPr/>
          <p:nvPr/>
        </p:nvSpPr>
        <p:spPr>
          <a:xfrm>
            <a:off x="822960" y="24688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3" name=""/>
          <p:cNvSpPr/>
          <p:nvPr/>
        </p:nvSpPr>
        <p:spPr>
          <a:xfrm>
            <a:off x="4480560" y="155448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4" name=""/>
          <p:cNvSpPr/>
          <p:nvPr/>
        </p:nvSpPr>
        <p:spPr>
          <a:xfrm>
            <a:off x="6583680" y="3108960"/>
            <a:ext cx="1462680" cy="146268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5" name=""/>
          <p:cNvSpPr/>
          <p:nvPr/>
        </p:nvSpPr>
        <p:spPr>
          <a:xfrm>
            <a:off x="1554480" y="4114800"/>
            <a:ext cx="914040" cy="657000"/>
          </a:xfrm>
          <a:custGeom>
            <a:avLst/>
            <a:gdLst>
              <a:gd name="textAreaLeft" fmla="*/ 0 w 914040"/>
              <a:gd name="textAreaRight" fmla="*/ 914400 w 914040"/>
              <a:gd name="textAreaTop" fmla="*/ 0 h 657000"/>
              <a:gd name="textAreaBottom" fmla="*/ 657360 h 657000"/>
            </a:gdLst>
            <a:ahLst/>
            <a:cxn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6" name=""/>
          <p:cNvSpPr/>
          <p:nvPr/>
        </p:nvSpPr>
        <p:spPr>
          <a:xfrm>
            <a:off x="3657600" y="1188720"/>
            <a:ext cx="822600" cy="639720"/>
          </a:xfrm>
          <a:custGeom>
            <a:avLst/>
            <a:gdLst>
              <a:gd name="textAreaLeft" fmla="*/ 0 w 822600"/>
              <a:gd name="textAreaRight" fmla="*/ 822960 w 822600"/>
              <a:gd name="textAreaTop" fmla="*/ 0 h 639720"/>
              <a:gd name="textAreaBottom" fmla="*/ 640080 h 639720"/>
            </a:gdLst>
            <a:ahLst/>
            <a:cxn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7" name=""/>
          <p:cNvSpPr/>
          <p:nvPr/>
        </p:nvSpPr>
        <p:spPr>
          <a:xfrm>
            <a:off x="7955280" y="2011680"/>
            <a:ext cx="1463760" cy="1188360"/>
          </a:xfrm>
          <a:custGeom>
            <a:avLst/>
            <a:gdLst>
              <a:gd name="textAreaLeft" fmla="*/ 0 w 1463760"/>
              <a:gd name="textAreaRight" fmla="*/ 1464120 w 1463760"/>
              <a:gd name="textAreaTop" fmla="*/ 0 h 1188360"/>
              <a:gd name="textAreaBottom" fmla="*/ 1188720 h 1188360"/>
            </a:gdLst>
            <a:ahLst/>
            <a:cxn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78" name=""/>
          <p:cNvSpPr/>
          <p:nvPr/>
        </p:nvSpPr>
        <p:spPr>
          <a:xfrm>
            <a:off x="2468880" y="822960"/>
            <a:ext cx="1410120" cy="137124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79" name=""/>
          <p:cNvSpPr/>
          <p:nvPr/>
        </p:nvSpPr>
        <p:spPr>
          <a:xfrm>
            <a:off x="3931920" y="466344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0" name=""/>
          <p:cNvSpPr/>
          <p:nvPr/>
        </p:nvSpPr>
        <p:spPr>
          <a:xfrm>
            <a:off x="8412480" y="1280160"/>
            <a:ext cx="1096920" cy="10054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882"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8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84"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36">
    <p:spTree>
      <p:nvGrpSpPr>
        <p:cNvPr id="1" name=""/>
        <p:cNvGrpSpPr/>
        <p:nvPr/>
      </p:nvGrpSpPr>
      <p:grpSpPr>
        <a:xfrm>
          <a:off x="0" y="0"/>
          <a:ext cx="0" cy="0"/>
          <a:chOff x="0" y="0"/>
          <a:chExt cx="0" cy="0"/>
        </a:xfrm>
      </p:grpSpPr>
      <p:sp>
        <p:nvSpPr>
          <p:cNvPr id="885"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6"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7"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88"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889" name=""/>
          <p:cNvGrpSpPr/>
          <p:nvPr/>
        </p:nvGrpSpPr>
        <p:grpSpPr>
          <a:xfrm>
            <a:off x="3917880" y="775080"/>
            <a:ext cx="2433240" cy="4338720"/>
            <a:chOff x="3917880" y="775080"/>
            <a:chExt cx="2433240" cy="4338720"/>
          </a:xfrm>
        </p:grpSpPr>
        <p:sp>
          <p:nvSpPr>
            <p:cNvPr id="890"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91"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92"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893"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94"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895"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89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897"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98"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899"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99"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00" name=""/>
          <p:cNvGrpSpPr/>
          <p:nvPr/>
        </p:nvGrpSpPr>
        <p:grpSpPr>
          <a:xfrm>
            <a:off x="0" y="0"/>
            <a:ext cx="10080360" cy="4114440"/>
            <a:chOff x="0" y="0"/>
            <a:chExt cx="10080360" cy="4114440"/>
          </a:xfrm>
        </p:grpSpPr>
        <p:sp>
          <p:nvSpPr>
            <p:cNvPr id="101"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2"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3"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4"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5"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7"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9"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1"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5"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6"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37">
    <p:spTree>
      <p:nvGrpSpPr>
        <p:cNvPr id="1" name=""/>
        <p:cNvGrpSpPr/>
        <p:nvPr/>
      </p:nvGrpSpPr>
      <p:grpSpPr>
        <a:xfrm>
          <a:off x="0" y="0"/>
          <a:ext cx="0" cy="0"/>
          <a:chOff x="0" y="0"/>
          <a:chExt cx="0" cy="0"/>
        </a:xfrm>
      </p:grpSpPr>
      <p:sp>
        <p:nvSpPr>
          <p:cNvPr id="900"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01"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02"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03"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04" name=""/>
          <p:cNvGrpSpPr/>
          <p:nvPr/>
        </p:nvGrpSpPr>
        <p:grpSpPr>
          <a:xfrm>
            <a:off x="3917880" y="775080"/>
            <a:ext cx="2433240" cy="4338720"/>
            <a:chOff x="3917880" y="775080"/>
            <a:chExt cx="2433240" cy="4338720"/>
          </a:xfrm>
        </p:grpSpPr>
        <p:sp>
          <p:nvSpPr>
            <p:cNvPr id="905"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06"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07"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08"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09"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10"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1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12"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13"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38">
    <p:spTree>
      <p:nvGrpSpPr>
        <p:cNvPr id="1" name=""/>
        <p:cNvGrpSpPr/>
        <p:nvPr/>
      </p:nvGrpSpPr>
      <p:grpSpPr>
        <a:xfrm>
          <a:off x="0" y="0"/>
          <a:ext cx="0" cy="0"/>
          <a:chOff x="0" y="0"/>
          <a:chExt cx="0" cy="0"/>
        </a:xfrm>
      </p:grpSpPr>
      <p:sp>
        <p:nvSpPr>
          <p:cNvPr id="914"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15"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16"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17"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18" name=""/>
          <p:cNvGrpSpPr/>
          <p:nvPr/>
        </p:nvGrpSpPr>
        <p:grpSpPr>
          <a:xfrm>
            <a:off x="3917880" y="775080"/>
            <a:ext cx="2433240" cy="4338720"/>
            <a:chOff x="3917880" y="775080"/>
            <a:chExt cx="2433240" cy="4338720"/>
          </a:xfrm>
        </p:grpSpPr>
        <p:sp>
          <p:nvSpPr>
            <p:cNvPr id="919"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20"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21"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22"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23"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24"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2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2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27"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2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29"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39">
    <p:spTree>
      <p:nvGrpSpPr>
        <p:cNvPr id="1" name=""/>
        <p:cNvGrpSpPr/>
        <p:nvPr/>
      </p:nvGrpSpPr>
      <p:grpSpPr>
        <a:xfrm>
          <a:off x="0" y="0"/>
          <a:ext cx="0" cy="0"/>
          <a:chOff x="0" y="0"/>
          <a:chExt cx="0" cy="0"/>
        </a:xfrm>
      </p:grpSpPr>
      <p:sp>
        <p:nvSpPr>
          <p:cNvPr id="930"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31"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32"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33"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34" name=""/>
          <p:cNvGrpSpPr/>
          <p:nvPr/>
        </p:nvGrpSpPr>
        <p:grpSpPr>
          <a:xfrm>
            <a:off x="3917880" y="775080"/>
            <a:ext cx="2433240" cy="4338720"/>
            <a:chOff x="3917880" y="775080"/>
            <a:chExt cx="2433240" cy="4338720"/>
          </a:xfrm>
        </p:grpSpPr>
        <p:sp>
          <p:nvSpPr>
            <p:cNvPr id="935"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36"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37"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38"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39"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40"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4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42"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3"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4"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5"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6"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47"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0">
    <p:spTree>
      <p:nvGrpSpPr>
        <p:cNvPr id="1" name=""/>
        <p:cNvGrpSpPr/>
        <p:nvPr/>
      </p:nvGrpSpPr>
      <p:grpSpPr>
        <a:xfrm>
          <a:off x="0" y="0"/>
          <a:ext cx="0" cy="0"/>
          <a:chOff x="0" y="0"/>
          <a:chExt cx="0" cy="0"/>
        </a:xfrm>
      </p:grpSpPr>
      <p:sp>
        <p:nvSpPr>
          <p:cNvPr id="948"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49"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50"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51"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52" name=""/>
          <p:cNvGrpSpPr/>
          <p:nvPr/>
        </p:nvGrpSpPr>
        <p:grpSpPr>
          <a:xfrm>
            <a:off x="3917880" y="775080"/>
            <a:ext cx="2433240" cy="4338720"/>
            <a:chOff x="3917880" y="775080"/>
            <a:chExt cx="2433240" cy="4338720"/>
          </a:xfrm>
        </p:grpSpPr>
        <p:sp>
          <p:nvSpPr>
            <p:cNvPr id="953"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54"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55"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56"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57"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58"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96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41">
    <p:spTree>
      <p:nvGrpSpPr>
        <p:cNvPr id="1" name=""/>
        <p:cNvGrpSpPr/>
        <p:nvPr/>
      </p:nvGrpSpPr>
      <p:grpSpPr>
        <a:xfrm>
          <a:off x="0" y="0"/>
          <a:ext cx="0" cy="0"/>
          <a:chOff x="0" y="0"/>
          <a:chExt cx="0" cy="0"/>
        </a:xfrm>
      </p:grpSpPr>
      <p:sp>
        <p:nvSpPr>
          <p:cNvPr id="961"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62"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63"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64"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65" name=""/>
          <p:cNvGrpSpPr/>
          <p:nvPr/>
        </p:nvGrpSpPr>
        <p:grpSpPr>
          <a:xfrm>
            <a:off x="3917880" y="775080"/>
            <a:ext cx="2433240" cy="4338720"/>
            <a:chOff x="3917880" y="775080"/>
            <a:chExt cx="2433240" cy="4338720"/>
          </a:xfrm>
        </p:grpSpPr>
        <p:sp>
          <p:nvSpPr>
            <p:cNvPr id="966"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67"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68"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69"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70"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71"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72"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42">
    <p:spTree>
      <p:nvGrpSpPr>
        <p:cNvPr id="1" name=""/>
        <p:cNvGrpSpPr/>
        <p:nvPr/>
      </p:nvGrpSpPr>
      <p:grpSpPr>
        <a:xfrm>
          <a:off x="0" y="0"/>
          <a:ext cx="0" cy="0"/>
          <a:chOff x="0" y="0"/>
          <a:chExt cx="0" cy="0"/>
        </a:xfrm>
      </p:grpSpPr>
      <p:sp>
        <p:nvSpPr>
          <p:cNvPr id="973"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74"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75"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76"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77" name=""/>
          <p:cNvGrpSpPr/>
          <p:nvPr/>
        </p:nvGrpSpPr>
        <p:grpSpPr>
          <a:xfrm>
            <a:off x="3917880" y="775080"/>
            <a:ext cx="2433240" cy="4338720"/>
            <a:chOff x="3917880" y="775080"/>
            <a:chExt cx="2433240" cy="4338720"/>
          </a:xfrm>
        </p:grpSpPr>
        <p:sp>
          <p:nvSpPr>
            <p:cNvPr id="978"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79"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80"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81"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82"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83"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8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85"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43">
    <p:spTree>
      <p:nvGrpSpPr>
        <p:cNvPr id="1" name=""/>
        <p:cNvGrpSpPr/>
        <p:nvPr/>
      </p:nvGrpSpPr>
      <p:grpSpPr>
        <a:xfrm>
          <a:off x="0" y="0"/>
          <a:ext cx="0" cy="0"/>
          <a:chOff x="0" y="0"/>
          <a:chExt cx="0" cy="0"/>
        </a:xfrm>
      </p:grpSpPr>
      <p:sp>
        <p:nvSpPr>
          <p:cNvPr id="986"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87"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88"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89"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990" name=""/>
          <p:cNvGrpSpPr/>
          <p:nvPr/>
        </p:nvGrpSpPr>
        <p:grpSpPr>
          <a:xfrm>
            <a:off x="3917880" y="775080"/>
            <a:ext cx="2433240" cy="4338720"/>
            <a:chOff x="3917880" y="775080"/>
            <a:chExt cx="2433240" cy="4338720"/>
          </a:xfrm>
        </p:grpSpPr>
        <p:sp>
          <p:nvSpPr>
            <p:cNvPr id="991"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92"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93"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994"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95"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996"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99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998"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999"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44">
    <p:spTree>
      <p:nvGrpSpPr>
        <p:cNvPr id="1" name=""/>
        <p:cNvGrpSpPr/>
        <p:nvPr/>
      </p:nvGrpSpPr>
      <p:grpSpPr>
        <a:xfrm>
          <a:off x="0" y="0"/>
          <a:ext cx="0" cy="0"/>
          <a:chOff x="0" y="0"/>
          <a:chExt cx="0" cy="0"/>
        </a:xfrm>
      </p:grpSpPr>
      <p:sp>
        <p:nvSpPr>
          <p:cNvPr id="1000"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01"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02"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03"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004" name=""/>
          <p:cNvGrpSpPr/>
          <p:nvPr/>
        </p:nvGrpSpPr>
        <p:grpSpPr>
          <a:xfrm>
            <a:off x="3917880" y="775080"/>
            <a:ext cx="2433240" cy="4338720"/>
            <a:chOff x="3917880" y="775080"/>
            <a:chExt cx="2433240" cy="4338720"/>
          </a:xfrm>
        </p:grpSpPr>
        <p:sp>
          <p:nvSpPr>
            <p:cNvPr id="1005"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06"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07"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08"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09"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10"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01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45">
    <p:spTree>
      <p:nvGrpSpPr>
        <p:cNvPr id="1" name=""/>
        <p:cNvGrpSpPr/>
        <p:nvPr/>
      </p:nvGrpSpPr>
      <p:grpSpPr>
        <a:xfrm>
          <a:off x="0" y="0"/>
          <a:ext cx="0" cy="0"/>
          <a:chOff x="0" y="0"/>
          <a:chExt cx="0" cy="0"/>
        </a:xfrm>
      </p:grpSpPr>
      <p:sp>
        <p:nvSpPr>
          <p:cNvPr id="1012"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13"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14"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15"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016" name=""/>
          <p:cNvGrpSpPr/>
          <p:nvPr/>
        </p:nvGrpSpPr>
        <p:grpSpPr>
          <a:xfrm>
            <a:off x="3917880" y="775080"/>
            <a:ext cx="2433240" cy="4338720"/>
            <a:chOff x="3917880" y="775080"/>
            <a:chExt cx="2433240" cy="4338720"/>
          </a:xfrm>
        </p:grpSpPr>
        <p:sp>
          <p:nvSpPr>
            <p:cNvPr id="1017"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18"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19"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20"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21"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22"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46">
    <p:spTree>
      <p:nvGrpSpPr>
        <p:cNvPr id="1" name=""/>
        <p:cNvGrpSpPr/>
        <p:nvPr/>
      </p:nvGrpSpPr>
      <p:grpSpPr>
        <a:xfrm>
          <a:off x="0" y="0"/>
          <a:ext cx="0" cy="0"/>
          <a:chOff x="0" y="0"/>
          <a:chExt cx="0" cy="0"/>
        </a:xfrm>
      </p:grpSpPr>
      <p:sp>
        <p:nvSpPr>
          <p:cNvPr id="1023"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24"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25"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26"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027" name=""/>
          <p:cNvGrpSpPr/>
          <p:nvPr/>
        </p:nvGrpSpPr>
        <p:grpSpPr>
          <a:xfrm>
            <a:off x="3917880" y="775080"/>
            <a:ext cx="2433240" cy="4338720"/>
            <a:chOff x="3917880" y="775080"/>
            <a:chExt cx="2433240" cy="4338720"/>
          </a:xfrm>
        </p:grpSpPr>
        <p:sp>
          <p:nvSpPr>
            <p:cNvPr id="1028"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29"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30"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31"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32"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33"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03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035"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36"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37"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20" name=""/>
          <p:cNvGrpSpPr/>
          <p:nvPr/>
        </p:nvGrpSpPr>
        <p:grpSpPr>
          <a:xfrm>
            <a:off x="0" y="0"/>
            <a:ext cx="10080360" cy="4114440"/>
            <a:chOff x="0" y="0"/>
            <a:chExt cx="10080360" cy="4114440"/>
          </a:xfrm>
        </p:grpSpPr>
        <p:sp>
          <p:nvSpPr>
            <p:cNvPr id="121"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3"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5"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7"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9"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0"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4"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5"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6"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3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4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47">
    <p:spTree>
      <p:nvGrpSpPr>
        <p:cNvPr id="1" name=""/>
        <p:cNvGrpSpPr/>
        <p:nvPr/>
      </p:nvGrpSpPr>
      <p:grpSpPr>
        <a:xfrm>
          <a:off x="0" y="0"/>
          <a:ext cx="0" cy="0"/>
          <a:chOff x="0" y="0"/>
          <a:chExt cx="0" cy="0"/>
        </a:xfrm>
      </p:grpSpPr>
      <p:sp>
        <p:nvSpPr>
          <p:cNvPr id="1038" name=""/>
          <p:cNvSpPr/>
          <p:nvPr/>
        </p:nvSpPr>
        <p:spPr>
          <a:xfrm>
            <a:off x="2103480" y="36583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39" name=""/>
          <p:cNvSpPr/>
          <p:nvPr/>
        </p:nvSpPr>
        <p:spPr>
          <a:xfrm>
            <a:off x="823320" y="-27324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40" name=""/>
          <p:cNvSpPr/>
          <p:nvPr/>
        </p:nvSpPr>
        <p:spPr>
          <a:xfrm>
            <a:off x="7955640" y="310968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41" name=""/>
          <p:cNvSpPr/>
          <p:nvPr/>
        </p:nvSpPr>
        <p:spPr>
          <a:xfrm>
            <a:off x="9601560" y="915120"/>
            <a:ext cx="164556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042" name=""/>
          <p:cNvGrpSpPr/>
          <p:nvPr/>
        </p:nvGrpSpPr>
        <p:grpSpPr>
          <a:xfrm>
            <a:off x="3917880" y="775080"/>
            <a:ext cx="2433240" cy="4338720"/>
            <a:chOff x="3917880" y="775080"/>
            <a:chExt cx="2433240" cy="4338720"/>
          </a:xfrm>
        </p:grpSpPr>
        <p:sp>
          <p:nvSpPr>
            <p:cNvPr id="1043" name=""/>
            <p:cNvSpPr/>
            <p:nvPr/>
          </p:nvSpPr>
          <p:spPr>
            <a:xfrm flipH="1" flipV="1" rot="5330400">
              <a:off x="4853160" y="33778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44" name=""/>
            <p:cNvSpPr/>
            <p:nvPr/>
          </p:nvSpPr>
          <p:spPr>
            <a:xfrm flipH="1" flipV="1" rot="5330400">
              <a:off x="4022640" y="233964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45" name=""/>
            <p:cNvSpPr/>
            <p:nvPr/>
          </p:nvSpPr>
          <p:spPr>
            <a:xfrm flipH="1" flipV="1" rot="5330400">
              <a:off x="4919760" y="207540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46" name=""/>
            <p:cNvSpPr/>
            <p:nvPr/>
          </p:nvSpPr>
          <p:spPr>
            <a:xfrm flipH="1" flipV="1" rot="5330400">
              <a:off x="3976560" y="98172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47" name=""/>
            <p:cNvSpPr/>
            <p:nvPr/>
          </p:nvSpPr>
          <p:spPr>
            <a:xfrm flipH="1" flipV="1" rot="5330400">
              <a:off x="4910760" y="74376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343a4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48" name=""/>
            <p:cNvSpPr/>
            <p:nvPr/>
          </p:nvSpPr>
          <p:spPr>
            <a:xfrm flipH="1" flipV="1" rot="5330400">
              <a:off x="4031280" y="3682080"/>
              <a:ext cx="1371240" cy="1462680"/>
            </a:xfrm>
            <a:custGeom>
              <a:avLst/>
              <a:gdLst>
                <a:gd name="textAreaLeft" fmla="*/ -360 w 1371240"/>
                <a:gd name="textAreaRight" fmla="*/ 1371240 w 1371240"/>
                <a:gd name="textAreaTop" fmla="*/ -360 h 1462680"/>
                <a:gd name="textAreaBottom" fmla="*/ 1462680 h 1462680"/>
              </a:gdLst>
              <a:ahLst/>
              <a:cxnLst/>
              <a:rect l="textAreaLeft" t="textAreaTop" r="textAreaRight" b="textAreaBottom"/>
              <a:pathLst>
                <a:path w="21600" h="21600">
                  <a:moveTo>
                    <a:pt x="10922" y="0"/>
                  </a:moveTo>
                  <a:lnTo>
                    <a:pt x="21600" y="0"/>
                  </a:lnTo>
                  <a:lnTo>
                    <a:pt x="10678" y="21600"/>
                  </a:lnTo>
                  <a:lnTo>
                    <a:pt x="0" y="21600"/>
                  </a:lnTo>
                  <a:close/>
                </a:path>
              </a:pathLst>
            </a:cu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04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050"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51"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52"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48">
    <p:spTree>
      <p:nvGrpSpPr>
        <p:cNvPr id="1" name=""/>
        <p:cNvGrpSpPr/>
        <p:nvPr/>
      </p:nvGrpSpPr>
      <p:grpSpPr>
        <a:xfrm>
          <a:off x="0" y="0"/>
          <a:ext cx="0" cy="0"/>
          <a:chOff x="0" y="0"/>
          <a:chExt cx="0" cy="0"/>
        </a:xfrm>
      </p:grpSpPr>
      <p:sp>
        <p:nvSpPr>
          <p:cNvPr id="1053"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54"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55"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56"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57"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58"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59"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0"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1"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2"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064"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65"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66"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49">
    <p:spTree>
      <p:nvGrpSpPr>
        <p:cNvPr id="1" name=""/>
        <p:cNvGrpSpPr/>
        <p:nvPr/>
      </p:nvGrpSpPr>
      <p:grpSpPr>
        <a:xfrm>
          <a:off x="0" y="0"/>
          <a:ext cx="0" cy="0"/>
          <a:chOff x="0" y="0"/>
          <a:chExt cx="0" cy="0"/>
        </a:xfrm>
      </p:grpSpPr>
      <p:sp>
        <p:nvSpPr>
          <p:cNvPr id="1067"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8"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69"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70"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71"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72"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73"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74"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75"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76"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7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078"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79"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50">
    <p:spTree>
      <p:nvGrpSpPr>
        <p:cNvPr id="1" name=""/>
        <p:cNvGrpSpPr/>
        <p:nvPr/>
      </p:nvGrpSpPr>
      <p:grpSpPr>
        <a:xfrm>
          <a:off x="0" y="0"/>
          <a:ext cx="0" cy="0"/>
          <a:chOff x="0" y="0"/>
          <a:chExt cx="0" cy="0"/>
        </a:xfrm>
      </p:grpSpPr>
      <p:sp>
        <p:nvSpPr>
          <p:cNvPr id="1080"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1"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2"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83"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84"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85"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6"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7"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8"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89"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9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091"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92"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93"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094"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1">
    <p:spTree>
      <p:nvGrpSpPr>
        <p:cNvPr id="1" name=""/>
        <p:cNvGrpSpPr/>
        <p:nvPr/>
      </p:nvGrpSpPr>
      <p:grpSpPr>
        <a:xfrm>
          <a:off x="0" y="0"/>
          <a:ext cx="0" cy="0"/>
          <a:chOff x="0" y="0"/>
          <a:chExt cx="0" cy="0"/>
        </a:xfrm>
      </p:grpSpPr>
      <p:sp>
        <p:nvSpPr>
          <p:cNvPr id="1095"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96"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097"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98"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099"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00"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1"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2"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3"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4"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0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106"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07"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08"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09"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10"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11"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2">
    <p:spTree>
      <p:nvGrpSpPr>
        <p:cNvPr id="1" name=""/>
        <p:cNvGrpSpPr/>
        <p:nvPr/>
      </p:nvGrpSpPr>
      <p:grpSpPr>
        <a:xfrm>
          <a:off x="0" y="0"/>
          <a:ext cx="0" cy="0"/>
          <a:chOff x="0" y="0"/>
          <a:chExt cx="0" cy="0"/>
        </a:xfrm>
      </p:grpSpPr>
      <p:sp>
        <p:nvSpPr>
          <p:cNvPr id="1112"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13"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14"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15"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16"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17"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18"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19"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0"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1"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112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53">
    <p:spTree>
      <p:nvGrpSpPr>
        <p:cNvPr id="1" name=""/>
        <p:cNvGrpSpPr/>
        <p:nvPr/>
      </p:nvGrpSpPr>
      <p:grpSpPr>
        <a:xfrm>
          <a:off x="0" y="0"/>
          <a:ext cx="0" cy="0"/>
          <a:chOff x="0" y="0"/>
          <a:chExt cx="0" cy="0"/>
        </a:xfrm>
      </p:grpSpPr>
      <p:sp>
        <p:nvSpPr>
          <p:cNvPr id="1124"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5"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26"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27"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28"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29"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0"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1"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2"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3"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54">
    <p:spTree>
      <p:nvGrpSpPr>
        <p:cNvPr id="1" name=""/>
        <p:cNvGrpSpPr/>
        <p:nvPr/>
      </p:nvGrpSpPr>
      <p:grpSpPr>
        <a:xfrm>
          <a:off x="0" y="0"/>
          <a:ext cx="0" cy="0"/>
          <a:chOff x="0" y="0"/>
          <a:chExt cx="0" cy="0"/>
        </a:xfrm>
      </p:grpSpPr>
      <p:sp>
        <p:nvSpPr>
          <p:cNvPr id="1135"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6"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37"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38"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39"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40"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1"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2"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3"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4"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146"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55">
    <p:spTree>
      <p:nvGrpSpPr>
        <p:cNvPr id="1" name=""/>
        <p:cNvGrpSpPr/>
        <p:nvPr/>
      </p:nvGrpSpPr>
      <p:grpSpPr>
        <a:xfrm>
          <a:off x="0" y="0"/>
          <a:ext cx="0" cy="0"/>
          <a:chOff x="0" y="0"/>
          <a:chExt cx="0" cy="0"/>
        </a:xfrm>
      </p:grpSpPr>
      <p:sp>
        <p:nvSpPr>
          <p:cNvPr id="1147"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8"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49"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50"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51"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52"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53"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54"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55"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56"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57"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158"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59"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56">
    <p:spTree>
      <p:nvGrpSpPr>
        <p:cNvPr id="1" name=""/>
        <p:cNvGrpSpPr/>
        <p:nvPr/>
      </p:nvGrpSpPr>
      <p:grpSpPr>
        <a:xfrm>
          <a:off x="0" y="0"/>
          <a:ext cx="0" cy="0"/>
          <a:chOff x="0" y="0"/>
          <a:chExt cx="0" cy="0"/>
        </a:xfrm>
      </p:grpSpPr>
      <p:sp>
        <p:nvSpPr>
          <p:cNvPr id="1160"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1"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2"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63"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64"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65"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6"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7"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8"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69"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42" name=""/>
          <p:cNvGrpSpPr/>
          <p:nvPr/>
        </p:nvGrpSpPr>
        <p:grpSpPr>
          <a:xfrm>
            <a:off x="0" y="0"/>
            <a:ext cx="10080360" cy="4114440"/>
            <a:chOff x="0" y="0"/>
            <a:chExt cx="10080360" cy="4114440"/>
          </a:xfrm>
        </p:grpSpPr>
        <p:sp>
          <p:nvSpPr>
            <p:cNvPr id="143"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5"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8"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9"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3"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7"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8"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6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62"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57">
    <p:spTree>
      <p:nvGrpSpPr>
        <p:cNvPr id="1" name=""/>
        <p:cNvGrpSpPr/>
        <p:nvPr/>
      </p:nvGrpSpPr>
      <p:grpSpPr>
        <a:xfrm>
          <a:off x="0" y="0"/>
          <a:ext cx="0" cy="0"/>
          <a:chOff x="0" y="0"/>
          <a:chExt cx="0" cy="0"/>
        </a:xfrm>
      </p:grpSpPr>
      <p:sp>
        <p:nvSpPr>
          <p:cNvPr id="1171"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2"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3"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74"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75"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76"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7"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8"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79"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0"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58">
    <p:spTree>
      <p:nvGrpSpPr>
        <p:cNvPr id="1" name=""/>
        <p:cNvGrpSpPr/>
        <p:nvPr/>
      </p:nvGrpSpPr>
      <p:grpSpPr>
        <a:xfrm>
          <a:off x="0" y="0"/>
          <a:ext cx="0" cy="0"/>
          <a:chOff x="0" y="0"/>
          <a:chExt cx="0" cy="0"/>
        </a:xfrm>
      </p:grpSpPr>
      <p:sp>
        <p:nvSpPr>
          <p:cNvPr id="1181"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2"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3"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84"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85"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86"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7"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8"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89"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90"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9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192"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93"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194"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59">
    <p:spTree>
      <p:nvGrpSpPr>
        <p:cNvPr id="1" name=""/>
        <p:cNvGrpSpPr/>
        <p:nvPr/>
      </p:nvGrpSpPr>
      <p:grpSpPr>
        <a:xfrm>
          <a:off x="0" y="0"/>
          <a:ext cx="0" cy="0"/>
          <a:chOff x="0" y="0"/>
          <a:chExt cx="0" cy="0"/>
        </a:xfrm>
      </p:grpSpPr>
      <p:sp>
        <p:nvSpPr>
          <p:cNvPr id="1195" name=""/>
          <p:cNvSpPr/>
          <p:nvPr/>
        </p:nvSpPr>
        <p:spPr>
          <a:xfrm>
            <a:off x="641196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96" name=""/>
          <p:cNvSpPr/>
          <p:nvPr/>
        </p:nvSpPr>
        <p:spPr>
          <a:xfrm>
            <a:off x="5813280" y="38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197" name=""/>
          <p:cNvSpPr/>
          <p:nvPr/>
        </p:nvSpPr>
        <p:spPr>
          <a:xfrm>
            <a:off x="7589520" y="2560320"/>
            <a:ext cx="2194200" cy="219420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98" name=""/>
          <p:cNvSpPr/>
          <p:nvPr/>
        </p:nvSpPr>
        <p:spPr>
          <a:xfrm>
            <a:off x="3200400" y="7315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199" name=""/>
          <p:cNvSpPr/>
          <p:nvPr/>
        </p:nvSpPr>
        <p:spPr>
          <a:xfrm>
            <a:off x="1424160" y="348912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00" name=""/>
          <p:cNvSpPr/>
          <p:nvPr/>
        </p:nvSpPr>
        <p:spPr>
          <a:xfrm>
            <a:off x="700920" y="1900080"/>
            <a:ext cx="1401840" cy="1848600"/>
          </a:xfrm>
          <a:custGeom>
            <a:avLst/>
            <a:gdLst>
              <a:gd name="textAreaLeft" fmla="*/ 0 w 1401840"/>
              <a:gd name="textAreaRight" fmla="*/ 1402200 w 1401840"/>
              <a:gd name="textAreaTop" fmla="*/ 0 h 1848600"/>
              <a:gd name="textAreaBottom" fmla="*/ 1848960 h 1848600"/>
            </a:gdLst>
            <a:ahLst/>
            <a:cxn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01" name=""/>
          <p:cNvSpPr/>
          <p:nvPr/>
        </p:nvSpPr>
        <p:spPr>
          <a:xfrm>
            <a:off x="3931920" y="201168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02" name=""/>
          <p:cNvSpPr/>
          <p:nvPr/>
        </p:nvSpPr>
        <p:spPr>
          <a:xfrm>
            <a:off x="7724880" y="2103120"/>
            <a:ext cx="778680" cy="1462680"/>
          </a:xfrm>
          <a:custGeom>
            <a:avLst/>
            <a:gdLst>
              <a:gd name="textAreaLeft" fmla="*/ 0 w 778680"/>
              <a:gd name="textAreaRight" fmla="*/ 779040 w 778680"/>
              <a:gd name="textAreaTop" fmla="*/ 0 h 1462680"/>
              <a:gd name="textAreaBottom" fmla="*/ 1463040 h 1462680"/>
            </a:gdLst>
            <a:ahLst/>
            <a:cxn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03" name=""/>
          <p:cNvSpPr/>
          <p:nvPr/>
        </p:nvSpPr>
        <p:spPr>
          <a:xfrm>
            <a:off x="1424160" y="475488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04" name=""/>
          <p:cNvSpPr/>
          <p:nvPr/>
        </p:nvSpPr>
        <p:spPr>
          <a:xfrm>
            <a:off x="2887200" y="1300320"/>
            <a:ext cx="861480" cy="1825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0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206"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207"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208"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60">
    <p:spTree>
      <p:nvGrpSpPr>
        <p:cNvPr id="1" name=""/>
        <p:cNvGrpSpPr/>
        <p:nvPr/>
      </p:nvGrpSpPr>
      <p:grpSpPr>
        <a:xfrm>
          <a:off x="0" y="0"/>
          <a:ext cx="0" cy="0"/>
          <a:chOff x="0" y="0"/>
          <a:chExt cx="0" cy="0"/>
        </a:xfrm>
      </p:grpSpPr>
      <p:grpSp>
        <p:nvGrpSpPr>
          <p:cNvPr id="1209" name=""/>
          <p:cNvGrpSpPr/>
          <p:nvPr/>
        </p:nvGrpSpPr>
        <p:grpSpPr>
          <a:xfrm>
            <a:off x="3570480" y="1225440"/>
            <a:ext cx="5120280" cy="2925720"/>
            <a:chOff x="3570480" y="1225440"/>
            <a:chExt cx="5120280" cy="2925720"/>
          </a:xfrm>
        </p:grpSpPr>
        <p:sp>
          <p:nvSpPr>
            <p:cNvPr id="1210"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11"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212" name=""/>
          <p:cNvGrpSpPr/>
          <p:nvPr/>
        </p:nvGrpSpPr>
        <p:grpSpPr>
          <a:xfrm>
            <a:off x="-2093400" y="-402120"/>
            <a:ext cx="4945680" cy="8521200"/>
            <a:chOff x="-2093400" y="-402120"/>
            <a:chExt cx="4945680" cy="8521200"/>
          </a:xfrm>
        </p:grpSpPr>
        <p:sp>
          <p:nvSpPr>
            <p:cNvPr id="1213"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14"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15"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16"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17"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18"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19"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0"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21"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2"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23"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4"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5"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26"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7"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28"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29"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30"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1"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32"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3"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34"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5"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6"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37"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8"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39"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0"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41"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2"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3"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4"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45"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46"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247"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248"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249"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50"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51"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52"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5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254"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61">
    <p:spTree>
      <p:nvGrpSpPr>
        <p:cNvPr id="1" name=""/>
        <p:cNvGrpSpPr/>
        <p:nvPr/>
      </p:nvGrpSpPr>
      <p:grpSpPr>
        <a:xfrm>
          <a:off x="0" y="0"/>
          <a:ext cx="0" cy="0"/>
          <a:chOff x="0" y="0"/>
          <a:chExt cx="0" cy="0"/>
        </a:xfrm>
      </p:grpSpPr>
      <p:grpSp>
        <p:nvGrpSpPr>
          <p:cNvPr id="1255" name=""/>
          <p:cNvGrpSpPr/>
          <p:nvPr/>
        </p:nvGrpSpPr>
        <p:grpSpPr>
          <a:xfrm>
            <a:off x="3570480" y="1225440"/>
            <a:ext cx="5120280" cy="2925720"/>
            <a:chOff x="3570480" y="1225440"/>
            <a:chExt cx="5120280" cy="2925720"/>
          </a:xfrm>
        </p:grpSpPr>
        <p:sp>
          <p:nvSpPr>
            <p:cNvPr id="1256"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57"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258" name=""/>
          <p:cNvGrpSpPr/>
          <p:nvPr/>
        </p:nvGrpSpPr>
        <p:grpSpPr>
          <a:xfrm>
            <a:off x="-2093400" y="-402120"/>
            <a:ext cx="4945680" cy="8521200"/>
            <a:chOff x="-2093400" y="-402120"/>
            <a:chExt cx="4945680" cy="8521200"/>
          </a:xfrm>
        </p:grpSpPr>
        <p:sp>
          <p:nvSpPr>
            <p:cNvPr id="1259"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0"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61"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2"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63"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4"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5"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6"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67"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68"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69"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0"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1"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72"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3"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74"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5"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76"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7"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78"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79"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80"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1"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2"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83"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4"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5"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6"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87"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8"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89"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90"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91"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92"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293"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294"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295"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96"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97"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298"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29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300"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301"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62">
    <p:spTree>
      <p:nvGrpSpPr>
        <p:cNvPr id="1" name=""/>
        <p:cNvGrpSpPr/>
        <p:nvPr/>
      </p:nvGrpSpPr>
      <p:grpSpPr>
        <a:xfrm>
          <a:off x="0" y="0"/>
          <a:ext cx="0" cy="0"/>
          <a:chOff x="0" y="0"/>
          <a:chExt cx="0" cy="0"/>
        </a:xfrm>
      </p:grpSpPr>
      <p:grpSp>
        <p:nvGrpSpPr>
          <p:cNvPr id="1302" name=""/>
          <p:cNvGrpSpPr/>
          <p:nvPr/>
        </p:nvGrpSpPr>
        <p:grpSpPr>
          <a:xfrm>
            <a:off x="3570480" y="1225440"/>
            <a:ext cx="5120280" cy="2925720"/>
            <a:chOff x="3570480" y="1225440"/>
            <a:chExt cx="5120280" cy="2925720"/>
          </a:xfrm>
        </p:grpSpPr>
        <p:sp>
          <p:nvSpPr>
            <p:cNvPr id="1303"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04"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305" name=""/>
          <p:cNvGrpSpPr/>
          <p:nvPr/>
        </p:nvGrpSpPr>
        <p:grpSpPr>
          <a:xfrm>
            <a:off x="-2093400" y="-402120"/>
            <a:ext cx="4945680" cy="8521200"/>
            <a:chOff x="-2093400" y="-402120"/>
            <a:chExt cx="4945680" cy="8521200"/>
          </a:xfrm>
        </p:grpSpPr>
        <p:sp>
          <p:nvSpPr>
            <p:cNvPr id="1306"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07"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08"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09"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10"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1"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2"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3"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14"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5"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16"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7"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18"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19"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0"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21"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2"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23"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4"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25"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6"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27"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8"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29"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30"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1"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2"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3"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34"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5"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6"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7"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38"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39"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340"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341"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342"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43"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44"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45"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4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63">
    <p:spTree>
      <p:nvGrpSpPr>
        <p:cNvPr id="1" name=""/>
        <p:cNvGrpSpPr/>
        <p:nvPr/>
      </p:nvGrpSpPr>
      <p:grpSpPr>
        <a:xfrm>
          <a:off x="0" y="0"/>
          <a:ext cx="0" cy="0"/>
          <a:chOff x="0" y="0"/>
          <a:chExt cx="0" cy="0"/>
        </a:xfrm>
      </p:grpSpPr>
      <p:grpSp>
        <p:nvGrpSpPr>
          <p:cNvPr id="1347" name=""/>
          <p:cNvGrpSpPr/>
          <p:nvPr/>
        </p:nvGrpSpPr>
        <p:grpSpPr>
          <a:xfrm>
            <a:off x="3570480" y="1225440"/>
            <a:ext cx="5120280" cy="2925720"/>
            <a:chOff x="3570480" y="1225440"/>
            <a:chExt cx="5120280" cy="2925720"/>
          </a:xfrm>
        </p:grpSpPr>
        <p:sp>
          <p:nvSpPr>
            <p:cNvPr id="1348"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49"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350" name=""/>
          <p:cNvGrpSpPr/>
          <p:nvPr/>
        </p:nvGrpSpPr>
        <p:grpSpPr>
          <a:xfrm>
            <a:off x="-2093400" y="-402120"/>
            <a:ext cx="4945680" cy="8521200"/>
            <a:chOff x="-2093400" y="-402120"/>
            <a:chExt cx="4945680" cy="8521200"/>
          </a:xfrm>
        </p:grpSpPr>
        <p:sp>
          <p:nvSpPr>
            <p:cNvPr id="1351"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52"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53"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54"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55"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56"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57"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58"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59"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0"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61"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2"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3"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64"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5"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66"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7"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68"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69"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70"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1"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72"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3"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4"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75"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6"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7"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78"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79"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0"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1"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2"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83"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4"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385"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386"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387"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88"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89"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90"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64">
    <p:spTree>
      <p:nvGrpSpPr>
        <p:cNvPr id="1" name=""/>
        <p:cNvGrpSpPr/>
        <p:nvPr/>
      </p:nvGrpSpPr>
      <p:grpSpPr>
        <a:xfrm>
          <a:off x="0" y="0"/>
          <a:ext cx="0" cy="0"/>
          <a:chOff x="0" y="0"/>
          <a:chExt cx="0" cy="0"/>
        </a:xfrm>
      </p:grpSpPr>
      <p:grpSp>
        <p:nvGrpSpPr>
          <p:cNvPr id="1391" name=""/>
          <p:cNvGrpSpPr/>
          <p:nvPr/>
        </p:nvGrpSpPr>
        <p:grpSpPr>
          <a:xfrm>
            <a:off x="3570480" y="1225440"/>
            <a:ext cx="5120280" cy="2925720"/>
            <a:chOff x="3570480" y="1225440"/>
            <a:chExt cx="5120280" cy="2925720"/>
          </a:xfrm>
        </p:grpSpPr>
        <p:sp>
          <p:nvSpPr>
            <p:cNvPr id="1392"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93"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394" name=""/>
          <p:cNvGrpSpPr/>
          <p:nvPr/>
        </p:nvGrpSpPr>
        <p:grpSpPr>
          <a:xfrm>
            <a:off x="-2093400" y="-402120"/>
            <a:ext cx="4945680" cy="8521200"/>
            <a:chOff x="-2093400" y="-402120"/>
            <a:chExt cx="4945680" cy="8521200"/>
          </a:xfrm>
        </p:grpSpPr>
        <p:sp>
          <p:nvSpPr>
            <p:cNvPr id="1395"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96"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97"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398"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399"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0"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1"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2"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03"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4"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05"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6"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7"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08"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09"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10"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11"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12"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13"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14"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15"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16"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17"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18"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19"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0"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1"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2"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23"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4"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5"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6"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27"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28"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429"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430"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431"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32"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33"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34"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3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43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437"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43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65">
    <p:spTree>
      <p:nvGrpSpPr>
        <p:cNvPr id="1" name=""/>
        <p:cNvGrpSpPr/>
        <p:nvPr/>
      </p:nvGrpSpPr>
      <p:grpSpPr>
        <a:xfrm>
          <a:off x="0" y="0"/>
          <a:ext cx="0" cy="0"/>
          <a:chOff x="0" y="0"/>
          <a:chExt cx="0" cy="0"/>
        </a:xfrm>
      </p:grpSpPr>
      <p:grpSp>
        <p:nvGrpSpPr>
          <p:cNvPr id="1439" name=""/>
          <p:cNvGrpSpPr/>
          <p:nvPr/>
        </p:nvGrpSpPr>
        <p:grpSpPr>
          <a:xfrm>
            <a:off x="3570480" y="1225440"/>
            <a:ext cx="5120280" cy="2925720"/>
            <a:chOff x="3570480" y="1225440"/>
            <a:chExt cx="5120280" cy="2925720"/>
          </a:xfrm>
        </p:grpSpPr>
        <p:sp>
          <p:nvSpPr>
            <p:cNvPr id="1440"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1"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442" name=""/>
          <p:cNvGrpSpPr/>
          <p:nvPr/>
        </p:nvGrpSpPr>
        <p:grpSpPr>
          <a:xfrm>
            <a:off x="-2093400" y="-402120"/>
            <a:ext cx="4945680" cy="8521200"/>
            <a:chOff x="-2093400" y="-402120"/>
            <a:chExt cx="4945680" cy="8521200"/>
          </a:xfrm>
        </p:grpSpPr>
        <p:sp>
          <p:nvSpPr>
            <p:cNvPr id="1443"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4"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45"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6"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47"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8"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49"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0"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51"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2"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53"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4"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5"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56"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7"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58"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59"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60"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1"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62"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3"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64"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5"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6"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67"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8"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69"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0"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71"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2"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3"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4"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75"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76"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477"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478"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479"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80"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81"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82"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8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484"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485"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486"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66">
    <p:spTree>
      <p:nvGrpSpPr>
        <p:cNvPr id="1" name=""/>
        <p:cNvGrpSpPr/>
        <p:nvPr/>
      </p:nvGrpSpPr>
      <p:grpSpPr>
        <a:xfrm>
          <a:off x="0" y="0"/>
          <a:ext cx="0" cy="0"/>
          <a:chOff x="0" y="0"/>
          <a:chExt cx="0" cy="0"/>
        </a:xfrm>
      </p:grpSpPr>
      <p:grpSp>
        <p:nvGrpSpPr>
          <p:cNvPr id="1487" name=""/>
          <p:cNvGrpSpPr/>
          <p:nvPr/>
        </p:nvGrpSpPr>
        <p:grpSpPr>
          <a:xfrm>
            <a:off x="3570480" y="1225440"/>
            <a:ext cx="5120280" cy="2925720"/>
            <a:chOff x="3570480" y="1225440"/>
            <a:chExt cx="5120280" cy="2925720"/>
          </a:xfrm>
        </p:grpSpPr>
        <p:sp>
          <p:nvSpPr>
            <p:cNvPr id="1488"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89"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490" name=""/>
          <p:cNvGrpSpPr/>
          <p:nvPr/>
        </p:nvGrpSpPr>
        <p:grpSpPr>
          <a:xfrm>
            <a:off x="-2093400" y="-402120"/>
            <a:ext cx="4945680" cy="8521200"/>
            <a:chOff x="-2093400" y="-402120"/>
            <a:chExt cx="4945680" cy="8521200"/>
          </a:xfrm>
        </p:grpSpPr>
        <p:sp>
          <p:nvSpPr>
            <p:cNvPr id="1491"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92"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93"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94"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95"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96"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97"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498"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499"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0"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01"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2"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3"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04"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5"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06"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7"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08"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09"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10"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1"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12"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3"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4"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15"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6"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7"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18"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19"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0"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1"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2"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23"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4"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525"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526"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527"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28"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29"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30"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3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532"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53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534"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64" name=""/>
          <p:cNvGrpSpPr/>
          <p:nvPr/>
        </p:nvGrpSpPr>
        <p:grpSpPr>
          <a:xfrm>
            <a:off x="0" y="0"/>
            <a:ext cx="10080360" cy="4114440"/>
            <a:chOff x="0" y="0"/>
            <a:chExt cx="10080360" cy="4114440"/>
          </a:xfrm>
        </p:grpSpPr>
        <p:sp>
          <p:nvSpPr>
            <p:cNvPr id="165"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7"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8"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1"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2"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7"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9"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0"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8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84"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85"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67">
    <p:spTree>
      <p:nvGrpSpPr>
        <p:cNvPr id="1" name=""/>
        <p:cNvGrpSpPr/>
        <p:nvPr/>
      </p:nvGrpSpPr>
      <p:grpSpPr>
        <a:xfrm>
          <a:off x="0" y="0"/>
          <a:ext cx="0" cy="0"/>
          <a:chOff x="0" y="0"/>
          <a:chExt cx="0" cy="0"/>
        </a:xfrm>
      </p:grpSpPr>
      <p:grpSp>
        <p:nvGrpSpPr>
          <p:cNvPr id="1535" name=""/>
          <p:cNvGrpSpPr/>
          <p:nvPr/>
        </p:nvGrpSpPr>
        <p:grpSpPr>
          <a:xfrm>
            <a:off x="3570480" y="1225440"/>
            <a:ext cx="5120280" cy="2925720"/>
            <a:chOff x="3570480" y="1225440"/>
            <a:chExt cx="5120280" cy="2925720"/>
          </a:xfrm>
        </p:grpSpPr>
        <p:sp>
          <p:nvSpPr>
            <p:cNvPr id="1536"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37"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538" name=""/>
          <p:cNvGrpSpPr/>
          <p:nvPr/>
        </p:nvGrpSpPr>
        <p:grpSpPr>
          <a:xfrm>
            <a:off x="-2093400" y="-402120"/>
            <a:ext cx="4945680" cy="8521200"/>
            <a:chOff x="-2093400" y="-402120"/>
            <a:chExt cx="4945680" cy="8521200"/>
          </a:xfrm>
        </p:grpSpPr>
        <p:sp>
          <p:nvSpPr>
            <p:cNvPr id="1539"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0"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41"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2"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43"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4"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5"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6"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47"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48"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49"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0"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1"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52"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3"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54"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5"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56"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7"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58"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59"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60"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1"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2"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63"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4"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5"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6"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67"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8"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69"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70"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71"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72"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573"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574"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575"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76"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77"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78"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79"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580"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581"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68">
    <p:spTree>
      <p:nvGrpSpPr>
        <p:cNvPr id="1" name=""/>
        <p:cNvGrpSpPr/>
        <p:nvPr/>
      </p:nvGrpSpPr>
      <p:grpSpPr>
        <a:xfrm>
          <a:off x="0" y="0"/>
          <a:ext cx="0" cy="0"/>
          <a:chOff x="0" y="0"/>
          <a:chExt cx="0" cy="0"/>
        </a:xfrm>
      </p:grpSpPr>
      <p:grpSp>
        <p:nvGrpSpPr>
          <p:cNvPr id="1582" name=""/>
          <p:cNvGrpSpPr/>
          <p:nvPr/>
        </p:nvGrpSpPr>
        <p:grpSpPr>
          <a:xfrm>
            <a:off x="3570480" y="1225440"/>
            <a:ext cx="5120280" cy="2925720"/>
            <a:chOff x="3570480" y="1225440"/>
            <a:chExt cx="5120280" cy="2925720"/>
          </a:xfrm>
        </p:grpSpPr>
        <p:sp>
          <p:nvSpPr>
            <p:cNvPr id="1583"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84"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585" name=""/>
          <p:cNvGrpSpPr/>
          <p:nvPr/>
        </p:nvGrpSpPr>
        <p:grpSpPr>
          <a:xfrm>
            <a:off x="-2093400" y="-402120"/>
            <a:ext cx="4945680" cy="8521200"/>
            <a:chOff x="-2093400" y="-402120"/>
            <a:chExt cx="4945680" cy="8521200"/>
          </a:xfrm>
        </p:grpSpPr>
        <p:sp>
          <p:nvSpPr>
            <p:cNvPr id="1586"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87"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88"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89"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90"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1"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2"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3"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94"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5"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96"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7"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598"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599"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0"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01"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2"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03"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4"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05"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6"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07"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8"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09"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10"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1"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2"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3"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14"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5"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6"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7"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18"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19"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620"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621"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622"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23"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24"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25"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2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627"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28"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29"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30"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69">
    <p:spTree>
      <p:nvGrpSpPr>
        <p:cNvPr id="1" name=""/>
        <p:cNvGrpSpPr/>
        <p:nvPr/>
      </p:nvGrpSpPr>
      <p:grpSpPr>
        <a:xfrm>
          <a:off x="0" y="0"/>
          <a:ext cx="0" cy="0"/>
          <a:chOff x="0" y="0"/>
          <a:chExt cx="0" cy="0"/>
        </a:xfrm>
      </p:grpSpPr>
      <p:grpSp>
        <p:nvGrpSpPr>
          <p:cNvPr id="1631" name=""/>
          <p:cNvGrpSpPr/>
          <p:nvPr/>
        </p:nvGrpSpPr>
        <p:grpSpPr>
          <a:xfrm>
            <a:off x="3570480" y="1225440"/>
            <a:ext cx="5120280" cy="2925720"/>
            <a:chOff x="3570480" y="1225440"/>
            <a:chExt cx="5120280" cy="2925720"/>
          </a:xfrm>
        </p:grpSpPr>
        <p:sp>
          <p:nvSpPr>
            <p:cNvPr id="1632"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33"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634" name=""/>
          <p:cNvGrpSpPr/>
          <p:nvPr/>
        </p:nvGrpSpPr>
        <p:grpSpPr>
          <a:xfrm>
            <a:off x="-2093400" y="-402120"/>
            <a:ext cx="4945680" cy="8521200"/>
            <a:chOff x="-2093400" y="-402120"/>
            <a:chExt cx="4945680" cy="8521200"/>
          </a:xfrm>
        </p:grpSpPr>
        <p:sp>
          <p:nvSpPr>
            <p:cNvPr id="1635"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36"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37"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38"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39"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0"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1"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2"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43"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4"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45"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6"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7"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48"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49"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50"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51"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52"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53"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54"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55"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56"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57"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58"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59"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0"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1"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2"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63"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4"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5"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6"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67"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68"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669"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670"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671"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72"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73"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74"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7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676"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77"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78"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79"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80"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681"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70">
    <p:spTree>
      <p:nvGrpSpPr>
        <p:cNvPr id="1" name=""/>
        <p:cNvGrpSpPr/>
        <p:nvPr/>
      </p:nvGrpSpPr>
      <p:grpSpPr>
        <a:xfrm>
          <a:off x="0" y="0"/>
          <a:ext cx="0" cy="0"/>
          <a:chOff x="0" y="0"/>
          <a:chExt cx="0" cy="0"/>
        </a:xfrm>
      </p:grpSpPr>
      <p:grpSp>
        <p:nvGrpSpPr>
          <p:cNvPr id="1682" name=""/>
          <p:cNvGrpSpPr/>
          <p:nvPr/>
        </p:nvGrpSpPr>
        <p:grpSpPr>
          <a:xfrm>
            <a:off x="3570480" y="1225440"/>
            <a:ext cx="5120280" cy="2925720"/>
            <a:chOff x="3570480" y="1225440"/>
            <a:chExt cx="5120280" cy="2925720"/>
          </a:xfrm>
        </p:grpSpPr>
        <p:sp>
          <p:nvSpPr>
            <p:cNvPr id="1683"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84"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685" name=""/>
          <p:cNvGrpSpPr/>
          <p:nvPr/>
        </p:nvGrpSpPr>
        <p:grpSpPr>
          <a:xfrm>
            <a:off x="-2093400" y="-402120"/>
            <a:ext cx="4945680" cy="8521200"/>
            <a:chOff x="-2093400" y="-402120"/>
            <a:chExt cx="4945680" cy="8521200"/>
          </a:xfrm>
        </p:grpSpPr>
        <p:sp>
          <p:nvSpPr>
            <p:cNvPr id="1686"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87"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88"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89"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90"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1"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2"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3"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94"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5"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96"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7"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698"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699"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0"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01"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2"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03"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4"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05"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6"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07"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8"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09"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10"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1"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2"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3"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14"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5"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6"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7"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18"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19"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720"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721"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722"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23"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24"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25"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172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71">
    <p:spTree>
      <p:nvGrpSpPr>
        <p:cNvPr id="1" name=""/>
        <p:cNvGrpSpPr/>
        <p:nvPr/>
      </p:nvGrpSpPr>
      <p:grpSpPr>
        <a:xfrm>
          <a:off x="0" y="0"/>
          <a:ext cx="0" cy="0"/>
          <a:chOff x="0" y="0"/>
          <a:chExt cx="0" cy="0"/>
        </a:xfrm>
      </p:grpSpPr>
      <p:grpSp>
        <p:nvGrpSpPr>
          <p:cNvPr id="1728" name=""/>
          <p:cNvGrpSpPr/>
          <p:nvPr/>
        </p:nvGrpSpPr>
        <p:grpSpPr>
          <a:xfrm>
            <a:off x="3570480" y="1225440"/>
            <a:ext cx="5120280" cy="2925720"/>
            <a:chOff x="3570480" y="1225440"/>
            <a:chExt cx="5120280" cy="2925720"/>
          </a:xfrm>
        </p:grpSpPr>
        <p:sp>
          <p:nvSpPr>
            <p:cNvPr id="1729" name=""/>
            <p:cNvSpPr/>
            <p:nvPr/>
          </p:nvSpPr>
          <p:spPr>
            <a:xfrm>
              <a:off x="3570480" y="1528200"/>
              <a:ext cx="4926960" cy="262296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0" name=""/>
            <p:cNvSpPr/>
            <p:nvPr/>
          </p:nvSpPr>
          <p:spPr>
            <a:xfrm>
              <a:off x="3763800" y="1225440"/>
              <a:ext cx="4926960" cy="2622960"/>
            </a:xfrm>
            <a:prstGeom prst="rect">
              <a:avLst/>
            </a:prstGeom>
            <a:noFill/>
            <a:ln w="18360">
              <a:solidFill>
                <a:srgbClr val="000000"/>
              </a:solidFill>
              <a:round/>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731" name=""/>
          <p:cNvGrpSpPr/>
          <p:nvPr/>
        </p:nvGrpSpPr>
        <p:grpSpPr>
          <a:xfrm>
            <a:off x="-2093400" y="-402120"/>
            <a:ext cx="4945680" cy="8521200"/>
            <a:chOff x="-2093400" y="-402120"/>
            <a:chExt cx="4945680" cy="8521200"/>
          </a:xfrm>
        </p:grpSpPr>
        <p:sp>
          <p:nvSpPr>
            <p:cNvPr id="1732" name=""/>
            <p:cNvSpPr/>
            <p:nvPr/>
          </p:nvSpPr>
          <p:spPr>
            <a:xfrm>
              <a:off x="-893160" y="4486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3" name=""/>
            <p:cNvSpPr/>
            <p:nvPr/>
          </p:nvSpPr>
          <p:spPr>
            <a:xfrm rot="5358000">
              <a:off x="-896760" y="5153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34" name=""/>
            <p:cNvSpPr/>
            <p:nvPr/>
          </p:nvSpPr>
          <p:spPr>
            <a:xfrm>
              <a:off x="-228960" y="5161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5" name=""/>
            <p:cNvSpPr/>
            <p:nvPr/>
          </p:nvSpPr>
          <p:spPr>
            <a:xfrm rot="5358000">
              <a:off x="-219600" y="448884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36" name=""/>
            <p:cNvSpPr/>
            <p:nvPr/>
          </p:nvSpPr>
          <p:spPr>
            <a:xfrm>
              <a:off x="-228960" y="3826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7" name=""/>
            <p:cNvSpPr/>
            <p:nvPr/>
          </p:nvSpPr>
          <p:spPr>
            <a:xfrm rot="5358000">
              <a:off x="-1585440" y="4494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8" name=""/>
            <p:cNvSpPr/>
            <p:nvPr/>
          </p:nvSpPr>
          <p:spPr>
            <a:xfrm rot="5358000">
              <a:off x="-223776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39" name=""/>
            <p:cNvSpPr/>
            <p:nvPr/>
          </p:nvSpPr>
          <p:spPr>
            <a:xfrm rot="5358000">
              <a:off x="-89640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40" name=""/>
            <p:cNvSpPr/>
            <p:nvPr/>
          </p:nvSpPr>
          <p:spPr>
            <a:xfrm rot="5358000">
              <a:off x="-221400" y="3154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1" name=""/>
            <p:cNvSpPr/>
            <p:nvPr/>
          </p:nvSpPr>
          <p:spPr>
            <a:xfrm>
              <a:off x="455040" y="4477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42" name=""/>
            <p:cNvSpPr/>
            <p:nvPr/>
          </p:nvSpPr>
          <p:spPr>
            <a:xfrm rot="5358000">
              <a:off x="470880" y="38210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3" name=""/>
            <p:cNvSpPr/>
            <p:nvPr/>
          </p:nvSpPr>
          <p:spPr>
            <a:xfrm>
              <a:off x="1158840" y="51706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4" name=""/>
            <p:cNvSpPr/>
            <p:nvPr/>
          </p:nvSpPr>
          <p:spPr>
            <a:xfrm>
              <a:off x="-1561680" y="51627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45" name=""/>
            <p:cNvSpPr/>
            <p:nvPr/>
          </p:nvSpPr>
          <p:spPr>
            <a:xfrm rot="5358000">
              <a:off x="461880" y="517032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6" name=""/>
            <p:cNvSpPr/>
            <p:nvPr/>
          </p:nvSpPr>
          <p:spPr>
            <a:xfrm flipH="1" rot="16242000">
              <a:off x="-231840" y="179352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47" name=""/>
            <p:cNvSpPr/>
            <p:nvPr/>
          </p:nvSpPr>
          <p:spPr>
            <a:xfrm flipH="1" rot="16242000">
              <a:off x="419760" y="2469600"/>
              <a:ext cx="1068480" cy="766080"/>
            </a:xfrm>
            <a:custGeom>
              <a:avLst/>
              <a:gdLst>
                <a:gd name="textAreaLeft" fmla="*/ 360 w 1068480"/>
                <a:gd name="textAreaRight" fmla="*/ 106920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48" name=""/>
            <p:cNvSpPr/>
            <p:nvPr/>
          </p:nvSpPr>
          <p:spPr>
            <a:xfrm flipH="1">
              <a:off x="-247320" y="2462040"/>
              <a:ext cx="1072800" cy="766080"/>
            </a:xfrm>
            <a:custGeom>
              <a:avLst/>
              <a:gdLst>
                <a:gd name="textAreaLeft" fmla="*/ 360 w 1072800"/>
                <a:gd name="textAreaRight" fmla="*/ 107352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49" name=""/>
            <p:cNvSpPr/>
            <p:nvPr/>
          </p:nvSpPr>
          <p:spPr>
            <a:xfrm>
              <a:off x="1107720" y="1135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0" name=""/>
            <p:cNvSpPr/>
            <p:nvPr/>
          </p:nvSpPr>
          <p:spPr>
            <a:xfrm rot="5358000">
              <a:off x="1103400" y="18014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51" name=""/>
            <p:cNvSpPr/>
            <p:nvPr/>
          </p:nvSpPr>
          <p:spPr>
            <a:xfrm rot="5358000">
              <a:off x="414720" y="11426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2" name=""/>
            <p:cNvSpPr/>
            <p:nvPr/>
          </p:nvSpPr>
          <p:spPr>
            <a:xfrm>
              <a:off x="439200" y="18111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53" name=""/>
            <p:cNvSpPr/>
            <p:nvPr/>
          </p:nvSpPr>
          <p:spPr>
            <a:xfrm>
              <a:off x="423720" y="45108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4" name=""/>
            <p:cNvSpPr/>
            <p:nvPr/>
          </p:nvSpPr>
          <p:spPr>
            <a:xfrm rot="5358000">
              <a:off x="-245880" y="43848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5" name=""/>
            <p:cNvSpPr/>
            <p:nvPr/>
          </p:nvSpPr>
          <p:spPr>
            <a:xfrm rot="5358000">
              <a:off x="435240" y="-24624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56" name=""/>
            <p:cNvSpPr/>
            <p:nvPr/>
          </p:nvSpPr>
          <p:spPr>
            <a:xfrm>
              <a:off x="1779480" y="179460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7" name=""/>
            <p:cNvSpPr/>
            <p:nvPr/>
          </p:nvSpPr>
          <p:spPr>
            <a:xfrm>
              <a:off x="1106280" y="-257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8" name=""/>
            <p:cNvSpPr/>
            <p:nvPr/>
          </p:nvSpPr>
          <p:spPr>
            <a:xfrm>
              <a:off x="-908280" y="17906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59" name=""/>
            <p:cNvSpPr/>
            <p:nvPr/>
          </p:nvSpPr>
          <p:spPr>
            <a:xfrm rot="5358000">
              <a:off x="-245160" y="58248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60" name=""/>
            <p:cNvSpPr/>
            <p:nvPr/>
          </p:nvSpPr>
          <p:spPr>
            <a:xfrm>
              <a:off x="427320" y="585396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100000" sy="100000" algn="tl"/>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1" name=""/>
            <p:cNvSpPr/>
            <p:nvPr/>
          </p:nvSpPr>
          <p:spPr>
            <a:xfrm>
              <a:off x="-236880" y="6494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2" name=""/>
            <p:cNvSpPr/>
            <p:nvPr/>
          </p:nvSpPr>
          <p:spPr>
            <a:xfrm rot="5358000">
              <a:off x="-929160" y="650160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3" name=""/>
            <p:cNvSpPr/>
            <p:nvPr/>
          </p:nvSpPr>
          <p:spPr>
            <a:xfrm rot="5358000">
              <a:off x="-246240" y="7197120"/>
              <a:ext cx="1068120" cy="766080"/>
            </a:xfrm>
            <a:custGeom>
              <a:avLst/>
              <a:gdLst>
                <a:gd name="textAreaLeft" fmla="*/ 0 w 1068120"/>
                <a:gd name="textAreaRight" fmla="*/ 1068480 w 106812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64" name=""/>
            <p:cNvSpPr/>
            <p:nvPr/>
          </p:nvSpPr>
          <p:spPr>
            <a:xfrm rot="5358000">
              <a:off x="426960" y="6518160"/>
              <a:ext cx="1068480" cy="766080"/>
            </a:xfrm>
            <a:custGeom>
              <a:avLst/>
              <a:gdLst>
                <a:gd name="textAreaLeft" fmla="*/ 0 w 1068480"/>
                <a:gd name="textAreaRight" fmla="*/ 1068840 w 106848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5" name=""/>
            <p:cNvSpPr/>
            <p:nvPr/>
          </p:nvSpPr>
          <p:spPr>
            <a:xfrm>
              <a:off x="1103400" y="6530040"/>
              <a:ext cx="1072800" cy="766080"/>
            </a:xfrm>
            <a:custGeom>
              <a:avLst/>
              <a:gdLst>
                <a:gd name="textAreaLeft" fmla="*/ 0 w 1072800"/>
                <a:gd name="textAreaRight" fmla="*/ 1073160 w 1072800"/>
                <a:gd name="textAreaTop" fmla="*/ 0 h 766080"/>
                <a:gd name="textAreaBottom" fmla="*/ 766440 h 76608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sp>
        <p:nvSpPr>
          <p:cNvPr id="1766" name=""/>
          <p:cNvSpPr/>
          <p:nvPr/>
        </p:nvSpPr>
        <p:spPr>
          <a:xfrm>
            <a:off x="3844800" y="1408320"/>
            <a:ext cx="1096920" cy="122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8000" strike="noStrike" u="none">
                <a:solidFill>
                  <a:srgbClr val="000000"/>
                </a:solidFill>
                <a:effectLst/>
                <a:uFillTx/>
                <a:latin typeface="Arial"/>
              </a:rPr>
              <a:t>“</a:t>
            </a:r>
            <a:endParaRPr b="0" lang="es-ES" sz="8000" strike="noStrike" u="none">
              <a:solidFill>
                <a:srgbClr val="000000"/>
              </a:solidFill>
              <a:effectLst/>
              <a:uFillTx/>
              <a:latin typeface="Arial"/>
            </a:endParaRPr>
          </a:p>
        </p:txBody>
      </p:sp>
      <p:sp>
        <p:nvSpPr>
          <p:cNvPr id="1767" name=""/>
          <p:cNvSpPr/>
          <p:nvPr/>
        </p:nvSpPr>
        <p:spPr>
          <a:xfrm>
            <a:off x="7868160" y="3039840"/>
            <a:ext cx="10969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7200" strike="noStrike" u="none">
                <a:solidFill>
                  <a:srgbClr val="000000"/>
                </a:solidFill>
                <a:effectLst/>
                <a:uFillTx/>
                <a:latin typeface="Arial"/>
              </a:rPr>
              <a:t>”</a:t>
            </a:r>
            <a:endParaRPr b="0" lang="es-ES" sz="7200" strike="noStrike" u="none">
              <a:solidFill>
                <a:srgbClr val="000000"/>
              </a:solidFill>
              <a:effectLst/>
              <a:uFillTx/>
              <a:latin typeface="Arial"/>
            </a:endParaRPr>
          </a:p>
        </p:txBody>
      </p:sp>
      <p:sp>
        <p:nvSpPr>
          <p:cNvPr id="1768" name=""/>
          <p:cNvSpPr/>
          <p:nvPr/>
        </p:nvSpPr>
        <p:spPr>
          <a:xfrm>
            <a:off x="8538120" y="3877200"/>
            <a:ext cx="975600" cy="1371240"/>
          </a:xfrm>
          <a:custGeom>
            <a:avLst/>
            <a:gdLst>
              <a:gd name="textAreaLeft" fmla="*/ 0 w 975600"/>
              <a:gd name="textAreaRight" fmla="*/ 975960 w 975600"/>
              <a:gd name="textAreaTop" fmla="*/ 0 h 1371240"/>
              <a:gd name="textAreaBottom" fmla="*/ 1371600 h 1371240"/>
            </a:gdLst>
            <a:ahLst/>
            <a:cxn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69" name=""/>
          <p:cNvSpPr/>
          <p:nvPr/>
        </p:nvSpPr>
        <p:spPr>
          <a:xfrm>
            <a:off x="7372080" y="4974480"/>
            <a:ext cx="1684440" cy="164556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70" name=""/>
          <p:cNvSpPr/>
          <p:nvPr/>
        </p:nvSpPr>
        <p:spPr>
          <a:xfrm>
            <a:off x="7868160" y="-329040"/>
            <a:ext cx="2011320" cy="201132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71" name=""/>
          <p:cNvSpPr/>
          <p:nvPr/>
        </p:nvSpPr>
        <p:spPr>
          <a:xfrm>
            <a:off x="2982960" y="3757320"/>
            <a:ext cx="1044360" cy="302400"/>
          </a:xfrm>
          <a:prstGeom prst="rect">
            <a:avLst/>
          </a:prstGeom>
          <a:pattFill prst="wdUpDiag">
            <a:fgClr>
              <a:srgbClr val="000000"/>
            </a:fgClr>
            <a:bgClr>
              <a:srgbClr val="ffffff">
                <a:alpha val="0"/>
              </a:srgbClr>
            </a:bgClr>
          </a:patt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72"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72">
    <p:spTree>
      <p:nvGrpSpPr>
        <p:cNvPr id="1" name=""/>
        <p:cNvGrpSpPr/>
        <p:nvPr/>
      </p:nvGrpSpPr>
      <p:grpSpPr>
        <a:xfrm>
          <a:off x="0" y="0"/>
          <a:ext cx="0" cy="0"/>
          <a:chOff x="0" y="0"/>
          <a:chExt cx="0" cy="0"/>
        </a:xfrm>
      </p:grpSpPr>
      <p:sp>
        <p:nvSpPr>
          <p:cNvPr id="1773"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774"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775" name=""/>
          <p:cNvGrpSpPr/>
          <p:nvPr/>
        </p:nvGrpSpPr>
        <p:grpSpPr>
          <a:xfrm>
            <a:off x="-147240" y="-296640"/>
            <a:ext cx="915120" cy="1280520"/>
            <a:chOff x="-147240" y="-296640"/>
            <a:chExt cx="915120" cy="1280520"/>
          </a:xfrm>
        </p:grpSpPr>
        <p:sp>
          <p:nvSpPr>
            <p:cNvPr id="1776"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77"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78"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79"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0"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1"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2"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3"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4"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5"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6"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87"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788" name=""/>
          <p:cNvGrpSpPr/>
          <p:nvPr/>
        </p:nvGrpSpPr>
        <p:grpSpPr>
          <a:xfrm>
            <a:off x="9545040" y="4645080"/>
            <a:ext cx="915480" cy="1280880"/>
            <a:chOff x="9545040" y="4645080"/>
            <a:chExt cx="915480" cy="1280880"/>
          </a:xfrm>
        </p:grpSpPr>
        <p:sp>
          <p:nvSpPr>
            <p:cNvPr id="1789"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0"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1"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2"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3"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4"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5"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6"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7"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8"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799"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00"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801"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s-ES" sz="4400" strike="noStrike" u="none">
                <a:solidFill>
                  <a:srgbClr val="000000"/>
                </a:solidFill>
                <a:effectLst/>
                <a:uFillTx/>
                <a:latin typeface="Arial"/>
              </a:rPr>
              <a:t>Pulse para editar el formato del texto de título</a:t>
            </a:r>
            <a:endParaRPr b="0" lang="es-ES" sz="4400" strike="noStrike" u="none">
              <a:solidFill>
                <a:srgbClr val="000000"/>
              </a:solidFill>
              <a:effectLst/>
              <a:uFillTx/>
              <a:latin typeface="Arial"/>
            </a:endParaRPr>
          </a:p>
        </p:txBody>
      </p:sp>
      <p:sp>
        <p:nvSpPr>
          <p:cNvPr id="180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trike="noStrike" u="none">
                <a:solidFill>
                  <a:srgbClr val="000000"/>
                </a:solidFill>
                <a:effectLst/>
                <a:uFillTx/>
                <a:latin typeface="Arial"/>
              </a:rPr>
              <a:t>Pulse para editar el formato de texto del esquema</a:t>
            </a:r>
            <a:endParaRPr b="0" lang="es-E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2800" strike="noStrike" u="none">
                <a:solidFill>
                  <a:srgbClr val="000000"/>
                </a:solidFill>
                <a:effectLst/>
                <a:uFillTx/>
                <a:latin typeface="Arial"/>
              </a:rPr>
              <a:t>Segundo nivel del esquema</a:t>
            </a:r>
            <a:endParaRPr b="0" lang="es-E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2400" strike="noStrike" u="none">
                <a:solidFill>
                  <a:srgbClr val="000000"/>
                </a:solidFill>
                <a:effectLst/>
                <a:uFillTx/>
                <a:latin typeface="Arial"/>
              </a:rPr>
              <a:t>Tercer nivel del esquema</a:t>
            </a:r>
            <a:endParaRPr b="0" lang="es-E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2000" strike="noStrike" u="none">
                <a:solidFill>
                  <a:srgbClr val="000000"/>
                </a:solidFill>
                <a:effectLst/>
                <a:uFillTx/>
                <a:latin typeface="Arial"/>
              </a:rPr>
              <a:t>Cuarto nivel del esquema</a:t>
            </a:r>
            <a:endParaRPr b="0" lang="es-E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Quinto nivel del esquema</a:t>
            </a:r>
            <a:endParaRPr b="0" lang="es-E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Sexto nivel del esquema</a:t>
            </a:r>
            <a:endParaRPr b="0" lang="es-E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2000" strike="noStrike" u="none">
                <a:solidFill>
                  <a:srgbClr val="000000"/>
                </a:solidFill>
                <a:effectLst/>
                <a:uFillTx/>
                <a:latin typeface="Arial"/>
              </a:rPr>
              <a:t>Séptimo nivel del esquema</a:t>
            </a:r>
            <a:endParaRPr b="0" lang="es-ES" sz="2000" strike="noStrike" u="none">
              <a:solidFill>
                <a:srgbClr val="000000"/>
              </a:solidFill>
              <a:effectLst/>
              <a:uFillTx/>
              <a:latin typeface="Arial"/>
            </a:endParaRP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73">
    <p:spTree>
      <p:nvGrpSpPr>
        <p:cNvPr id="1" name=""/>
        <p:cNvGrpSpPr/>
        <p:nvPr/>
      </p:nvGrpSpPr>
      <p:grpSpPr>
        <a:xfrm>
          <a:off x="0" y="0"/>
          <a:ext cx="0" cy="0"/>
          <a:chOff x="0" y="0"/>
          <a:chExt cx="0" cy="0"/>
        </a:xfrm>
      </p:grpSpPr>
      <p:sp>
        <p:nvSpPr>
          <p:cNvPr id="1804"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05"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806" name=""/>
          <p:cNvGrpSpPr/>
          <p:nvPr/>
        </p:nvGrpSpPr>
        <p:grpSpPr>
          <a:xfrm>
            <a:off x="-147240" y="-296640"/>
            <a:ext cx="915120" cy="1280520"/>
            <a:chOff x="-147240" y="-296640"/>
            <a:chExt cx="915120" cy="1280520"/>
          </a:xfrm>
        </p:grpSpPr>
        <p:sp>
          <p:nvSpPr>
            <p:cNvPr id="1807"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08"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09"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0"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1"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2"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3"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4"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5"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6"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7"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18"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819" name=""/>
          <p:cNvGrpSpPr/>
          <p:nvPr/>
        </p:nvGrpSpPr>
        <p:grpSpPr>
          <a:xfrm>
            <a:off x="9545040" y="4645080"/>
            <a:ext cx="915480" cy="1280880"/>
            <a:chOff x="9545040" y="4645080"/>
            <a:chExt cx="915480" cy="1280880"/>
          </a:xfrm>
        </p:grpSpPr>
        <p:sp>
          <p:nvSpPr>
            <p:cNvPr id="1820"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1"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2"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3"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4"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5"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6"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7"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8"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29"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30"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31"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832"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3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74">
    <p:spTree>
      <p:nvGrpSpPr>
        <p:cNvPr id="1" name=""/>
        <p:cNvGrpSpPr/>
        <p:nvPr/>
      </p:nvGrpSpPr>
      <p:grpSpPr>
        <a:xfrm>
          <a:off x="0" y="0"/>
          <a:ext cx="0" cy="0"/>
          <a:chOff x="0" y="0"/>
          <a:chExt cx="0" cy="0"/>
        </a:xfrm>
      </p:grpSpPr>
      <p:sp>
        <p:nvSpPr>
          <p:cNvPr id="1834"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35"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836" name=""/>
          <p:cNvGrpSpPr/>
          <p:nvPr/>
        </p:nvGrpSpPr>
        <p:grpSpPr>
          <a:xfrm>
            <a:off x="-147240" y="-296640"/>
            <a:ext cx="915120" cy="1280520"/>
            <a:chOff x="-147240" y="-296640"/>
            <a:chExt cx="915120" cy="1280520"/>
          </a:xfrm>
        </p:grpSpPr>
        <p:sp>
          <p:nvSpPr>
            <p:cNvPr id="1837"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38"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39"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0"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1"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2"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3"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4"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5"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6"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7"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48"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849" name=""/>
          <p:cNvGrpSpPr/>
          <p:nvPr/>
        </p:nvGrpSpPr>
        <p:grpSpPr>
          <a:xfrm>
            <a:off x="9545040" y="4645080"/>
            <a:ext cx="915480" cy="1280880"/>
            <a:chOff x="9545040" y="4645080"/>
            <a:chExt cx="915480" cy="1280880"/>
          </a:xfrm>
        </p:grpSpPr>
        <p:sp>
          <p:nvSpPr>
            <p:cNvPr id="1850"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1"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2"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3"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4"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5"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6"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7"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8"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59"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60"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61"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862"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63"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864" name="PlaceHolder 2"/>
          <p:cNvSpPr>
            <a:spLocks noGrp="1"/>
          </p:cNvSpPr>
          <p:nvPr>
            <p:ph type="body"/>
          </p:nvPr>
        </p:nvSpPr>
        <p:spPr>
          <a:xfrm>
            <a:off x="468000" y="18000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75">
    <p:spTree>
      <p:nvGrpSpPr>
        <p:cNvPr id="1" name=""/>
        <p:cNvGrpSpPr/>
        <p:nvPr/>
      </p:nvGrpSpPr>
      <p:grpSpPr>
        <a:xfrm>
          <a:off x="0" y="0"/>
          <a:ext cx="0" cy="0"/>
          <a:chOff x="0" y="0"/>
          <a:chExt cx="0" cy="0"/>
        </a:xfrm>
      </p:grpSpPr>
      <p:sp>
        <p:nvSpPr>
          <p:cNvPr id="1865"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66"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867" name=""/>
          <p:cNvGrpSpPr/>
          <p:nvPr/>
        </p:nvGrpSpPr>
        <p:grpSpPr>
          <a:xfrm>
            <a:off x="-147240" y="-296640"/>
            <a:ext cx="915120" cy="1280520"/>
            <a:chOff x="-147240" y="-296640"/>
            <a:chExt cx="915120" cy="1280520"/>
          </a:xfrm>
        </p:grpSpPr>
        <p:sp>
          <p:nvSpPr>
            <p:cNvPr id="1868"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69"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0"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1"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2"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3"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4"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5"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6"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7"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8"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79"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880" name=""/>
          <p:cNvGrpSpPr/>
          <p:nvPr/>
        </p:nvGrpSpPr>
        <p:grpSpPr>
          <a:xfrm>
            <a:off x="9545040" y="4645080"/>
            <a:ext cx="915480" cy="1280880"/>
            <a:chOff x="9545040" y="4645080"/>
            <a:chExt cx="915480" cy="1280880"/>
          </a:xfrm>
        </p:grpSpPr>
        <p:sp>
          <p:nvSpPr>
            <p:cNvPr id="1881"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2"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3"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4"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5"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6"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7"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8"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89"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90"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91"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92"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893"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9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895"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896"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76">
    <p:spTree>
      <p:nvGrpSpPr>
        <p:cNvPr id="1" name=""/>
        <p:cNvGrpSpPr/>
        <p:nvPr/>
      </p:nvGrpSpPr>
      <p:grpSpPr>
        <a:xfrm>
          <a:off x="0" y="0"/>
          <a:ext cx="0" cy="0"/>
          <a:chOff x="0" y="0"/>
          <a:chExt cx="0" cy="0"/>
        </a:xfrm>
      </p:grpSpPr>
      <p:sp>
        <p:nvSpPr>
          <p:cNvPr id="1897"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898"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899" name=""/>
          <p:cNvGrpSpPr/>
          <p:nvPr/>
        </p:nvGrpSpPr>
        <p:grpSpPr>
          <a:xfrm>
            <a:off x="-147240" y="-296640"/>
            <a:ext cx="915120" cy="1280520"/>
            <a:chOff x="-147240" y="-296640"/>
            <a:chExt cx="915120" cy="1280520"/>
          </a:xfrm>
        </p:grpSpPr>
        <p:sp>
          <p:nvSpPr>
            <p:cNvPr id="1900"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1"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2"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3"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4"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5"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6"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7"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8"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09"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0"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1"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912" name=""/>
          <p:cNvGrpSpPr/>
          <p:nvPr/>
        </p:nvGrpSpPr>
        <p:grpSpPr>
          <a:xfrm>
            <a:off x="9545040" y="4645080"/>
            <a:ext cx="915480" cy="1280880"/>
            <a:chOff x="9545040" y="4645080"/>
            <a:chExt cx="915480" cy="1280880"/>
          </a:xfrm>
        </p:grpSpPr>
        <p:sp>
          <p:nvSpPr>
            <p:cNvPr id="1913"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4"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5"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6"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7"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8"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9"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0"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1"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2"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3"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4"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925"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2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
          <p:cNvSpPr/>
          <p:nvPr/>
        </p:nvSpPr>
        <p:spPr>
          <a:xfrm>
            <a:off x="0" y="4114800"/>
            <a:ext cx="10079640" cy="15548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nvGrpSpPr>
          <p:cNvPr id="187" name=""/>
          <p:cNvGrpSpPr/>
          <p:nvPr/>
        </p:nvGrpSpPr>
        <p:grpSpPr>
          <a:xfrm>
            <a:off x="0" y="0"/>
            <a:ext cx="10080360" cy="4114440"/>
            <a:chOff x="0" y="0"/>
            <a:chExt cx="10080360" cy="4114440"/>
          </a:xfrm>
        </p:grpSpPr>
        <p:sp>
          <p:nvSpPr>
            <p:cNvPr id="188" name=""/>
            <p:cNvSpPr/>
            <p:nvPr/>
          </p:nvSpPr>
          <p:spPr>
            <a:xfrm>
              <a:off x="0" y="0"/>
              <a:ext cx="10080360" cy="4114440"/>
            </a:xfrm>
            <a:prstGeom prst="rect">
              <a:avLst/>
            </a:prstGeom>
            <a:solidFill>
              <a:srgbClr val="e9ecef"/>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89" name=""/>
            <p:cNvSpPr/>
            <p:nvPr/>
          </p:nvSpPr>
          <p:spPr>
            <a:xfrm>
              <a:off x="0" y="1280160"/>
              <a:ext cx="1554120" cy="639720"/>
            </a:xfrm>
            <a:prstGeom prst="rect">
              <a:avLst/>
            </a:prstGeom>
            <a:solidFill>
              <a:srgbClr val="343a40">
                <a:alpha val="2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0" name=""/>
            <p:cNvSpPr/>
            <p:nvPr/>
          </p:nvSpPr>
          <p:spPr>
            <a:xfrm>
              <a:off x="914400" y="1920240"/>
              <a:ext cx="1279800" cy="182844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1" name=""/>
            <p:cNvSpPr/>
            <p:nvPr/>
          </p:nvSpPr>
          <p:spPr>
            <a:xfrm>
              <a:off x="2194560" y="548640"/>
              <a:ext cx="1279800" cy="18284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2" name=""/>
            <p:cNvSpPr/>
            <p:nvPr/>
          </p:nvSpPr>
          <p:spPr>
            <a:xfrm>
              <a:off x="3474720" y="118872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 name=""/>
            <p:cNvSpPr/>
            <p:nvPr/>
          </p:nvSpPr>
          <p:spPr>
            <a:xfrm>
              <a:off x="4206240" y="0"/>
              <a:ext cx="1462680" cy="914040"/>
            </a:xfrm>
            <a:prstGeom prst="rect">
              <a:avLst/>
            </a:prstGeom>
            <a:solidFill>
              <a:srgbClr val="6c757d"/>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4" name=""/>
            <p:cNvSpPr/>
            <p:nvPr/>
          </p:nvSpPr>
          <p:spPr>
            <a:xfrm>
              <a:off x="4663440" y="914400"/>
              <a:ext cx="1005480" cy="456840"/>
            </a:xfrm>
            <a:prstGeom prst="rect">
              <a:avLst/>
            </a:prstGeom>
            <a:solidFill>
              <a:srgbClr val="dee2e6"/>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 name=""/>
            <p:cNvSpPr/>
            <p:nvPr/>
          </p:nvSpPr>
          <p:spPr>
            <a:xfrm>
              <a:off x="3474720" y="1737360"/>
              <a:ext cx="3108600" cy="100548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 name=""/>
            <p:cNvSpPr/>
            <p:nvPr/>
          </p:nvSpPr>
          <p:spPr>
            <a:xfrm>
              <a:off x="4114800" y="2743200"/>
              <a:ext cx="1462680" cy="100548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 name=""/>
            <p:cNvSpPr/>
            <p:nvPr/>
          </p:nvSpPr>
          <p:spPr>
            <a:xfrm>
              <a:off x="6583680" y="1463040"/>
              <a:ext cx="1554120" cy="456840"/>
            </a:xfrm>
            <a:prstGeom prst="rect">
              <a:avLst/>
            </a:prstGeom>
            <a:solidFill>
              <a:srgbClr val="b2b2b2">
                <a:alpha val="6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8" name=""/>
            <p:cNvSpPr/>
            <p:nvPr/>
          </p:nvSpPr>
          <p:spPr>
            <a:xfrm>
              <a:off x="7315200" y="1920240"/>
              <a:ext cx="1462680" cy="1645560"/>
            </a:xfrm>
            <a:prstGeom prst="rect">
              <a:avLst/>
            </a:prstGeom>
            <a:solidFill>
              <a:srgbClr val="b2b2b2">
                <a:alpha val="35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 name=""/>
            <p:cNvSpPr/>
            <p:nvPr/>
          </p:nvSpPr>
          <p:spPr>
            <a:xfrm>
              <a:off x="2743200" y="2377440"/>
              <a:ext cx="548280" cy="82260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 name=""/>
            <p:cNvSpPr/>
            <p:nvPr/>
          </p:nvSpPr>
          <p:spPr>
            <a:xfrm>
              <a:off x="8595360" y="0"/>
              <a:ext cx="1485000" cy="1462680"/>
            </a:xfrm>
            <a:prstGeom prst="rect">
              <a:avLst/>
            </a:prstGeom>
            <a:solidFill>
              <a:srgbClr val="ddddd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 name=""/>
            <p:cNvSpPr/>
            <p:nvPr/>
          </p:nvSpPr>
          <p:spPr>
            <a:xfrm>
              <a:off x="6766560" y="0"/>
              <a:ext cx="273960" cy="1005480"/>
            </a:xfrm>
            <a:prstGeom prst="rect">
              <a:avLst/>
            </a:prstGeom>
            <a:solidFill>
              <a:srgbClr val="2f4550">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2" name=""/>
            <p:cNvSpPr/>
            <p:nvPr/>
          </p:nvSpPr>
          <p:spPr>
            <a:xfrm>
              <a:off x="1554480" y="0"/>
              <a:ext cx="182520" cy="914040"/>
            </a:xfrm>
            <a:prstGeom prst="rect">
              <a:avLst/>
            </a:prstGeom>
            <a:solidFill>
              <a:srgbClr val="808080"/>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3" name=""/>
            <p:cNvSpPr/>
            <p:nvPr/>
          </p:nvSpPr>
          <p:spPr>
            <a:xfrm>
              <a:off x="0" y="3017520"/>
              <a:ext cx="365400" cy="1096920"/>
            </a:xfrm>
            <a:prstGeom prst="rect">
              <a:avLst/>
            </a:prstGeom>
            <a:solidFill>
              <a:srgbClr val="f4f4f9"/>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 name=""/>
            <p:cNvSpPr/>
            <p:nvPr/>
          </p:nvSpPr>
          <p:spPr>
            <a:xfrm>
              <a:off x="9601200" y="2560320"/>
              <a:ext cx="365400" cy="1554120"/>
            </a:xfrm>
            <a:prstGeom prst="rect">
              <a:avLst/>
            </a:prstGeom>
            <a:solidFill>
              <a:srgbClr val="b2b2b2"/>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5" name=""/>
            <p:cNvSpPr/>
            <p:nvPr/>
          </p:nvSpPr>
          <p:spPr>
            <a:xfrm>
              <a:off x="8778240" y="1828800"/>
              <a:ext cx="365400" cy="365400"/>
            </a:xfrm>
            <a:prstGeom prst="rect">
              <a:avLst/>
            </a:prstGeom>
            <a:solidFill>
              <a:srgbClr val="adb5bd"/>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0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77">
    <p:spTree>
      <p:nvGrpSpPr>
        <p:cNvPr id="1" name=""/>
        <p:cNvGrpSpPr/>
        <p:nvPr/>
      </p:nvGrpSpPr>
      <p:grpSpPr>
        <a:xfrm>
          <a:off x="0" y="0"/>
          <a:ext cx="0" cy="0"/>
          <a:chOff x="0" y="0"/>
          <a:chExt cx="0" cy="0"/>
        </a:xfrm>
      </p:grpSpPr>
      <p:sp>
        <p:nvSpPr>
          <p:cNvPr id="1927"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28"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929" name=""/>
          <p:cNvGrpSpPr/>
          <p:nvPr/>
        </p:nvGrpSpPr>
        <p:grpSpPr>
          <a:xfrm>
            <a:off x="-147240" y="-296640"/>
            <a:ext cx="915120" cy="1280520"/>
            <a:chOff x="-147240" y="-296640"/>
            <a:chExt cx="915120" cy="1280520"/>
          </a:xfrm>
        </p:grpSpPr>
        <p:sp>
          <p:nvSpPr>
            <p:cNvPr id="1930"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1"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2"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3"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4"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5"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6"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7"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8"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39"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0"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1"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942" name=""/>
          <p:cNvGrpSpPr/>
          <p:nvPr/>
        </p:nvGrpSpPr>
        <p:grpSpPr>
          <a:xfrm>
            <a:off x="9545040" y="4645080"/>
            <a:ext cx="915480" cy="1280880"/>
            <a:chOff x="9545040" y="4645080"/>
            <a:chExt cx="915480" cy="1280880"/>
          </a:xfrm>
        </p:grpSpPr>
        <p:sp>
          <p:nvSpPr>
            <p:cNvPr id="1943"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4"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5"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6"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7"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8"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49"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0"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1"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2"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3"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54"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955"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78">
    <p:spTree>
      <p:nvGrpSpPr>
        <p:cNvPr id="1" name=""/>
        <p:cNvGrpSpPr/>
        <p:nvPr/>
      </p:nvGrpSpPr>
      <p:grpSpPr>
        <a:xfrm>
          <a:off x="0" y="0"/>
          <a:ext cx="0" cy="0"/>
          <a:chOff x="0" y="0"/>
          <a:chExt cx="0" cy="0"/>
        </a:xfrm>
      </p:grpSpPr>
      <p:sp>
        <p:nvSpPr>
          <p:cNvPr id="1956"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57"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958" name=""/>
          <p:cNvGrpSpPr/>
          <p:nvPr/>
        </p:nvGrpSpPr>
        <p:grpSpPr>
          <a:xfrm>
            <a:off x="-147240" y="-296640"/>
            <a:ext cx="915120" cy="1280520"/>
            <a:chOff x="-147240" y="-296640"/>
            <a:chExt cx="915120" cy="1280520"/>
          </a:xfrm>
        </p:grpSpPr>
        <p:sp>
          <p:nvSpPr>
            <p:cNvPr id="1959"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0"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1"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2"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3"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4"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5"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6"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7"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8"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69"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0"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1971" name=""/>
          <p:cNvGrpSpPr/>
          <p:nvPr/>
        </p:nvGrpSpPr>
        <p:grpSpPr>
          <a:xfrm>
            <a:off x="9545040" y="4645080"/>
            <a:ext cx="915480" cy="1280880"/>
            <a:chOff x="9545040" y="4645080"/>
            <a:chExt cx="915480" cy="1280880"/>
          </a:xfrm>
        </p:grpSpPr>
        <p:sp>
          <p:nvSpPr>
            <p:cNvPr id="1972"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3"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4"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5"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6"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7"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8"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79"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80"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81"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82"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83"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1984"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8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198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987" name="PlaceHolder 3"/>
          <p:cNvSpPr>
            <a:spLocks noGrp="1"/>
          </p:cNvSpPr>
          <p:nvPr>
            <p:ph type="body"/>
          </p:nvPr>
        </p:nvSpPr>
        <p:spPr>
          <a:xfrm>
            <a:off x="511668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198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79">
    <p:spTree>
      <p:nvGrpSpPr>
        <p:cNvPr id="1" name=""/>
        <p:cNvGrpSpPr/>
        <p:nvPr/>
      </p:nvGrpSpPr>
      <p:grpSpPr>
        <a:xfrm>
          <a:off x="0" y="0"/>
          <a:ext cx="0" cy="0"/>
          <a:chOff x="0" y="0"/>
          <a:chExt cx="0" cy="0"/>
        </a:xfrm>
      </p:grpSpPr>
      <p:sp>
        <p:nvSpPr>
          <p:cNvPr id="1989"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1990"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1991" name=""/>
          <p:cNvGrpSpPr/>
          <p:nvPr/>
        </p:nvGrpSpPr>
        <p:grpSpPr>
          <a:xfrm>
            <a:off x="-147240" y="-296640"/>
            <a:ext cx="915120" cy="1280520"/>
            <a:chOff x="-147240" y="-296640"/>
            <a:chExt cx="915120" cy="1280520"/>
          </a:xfrm>
        </p:grpSpPr>
        <p:sp>
          <p:nvSpPr>
            <p:cNvPr id="1992"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3"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4"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5"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6"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7"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8"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1999"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0"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1"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2"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3"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2004" name=""/>
          <p:cNvGrpSpPr/>
          <p:nvPr/>
        </p:nvGrpSpPr>
        <p:grpSpPr>
          <a:xfrm>
            <a:off x="9545040" y="4645080"/>
            <a:ext cx="915480" cy="1280880"/>
            <a:chOff x="9545040" y="4645080"/>
            <a:chExt cx="915480" cy="1280880"/>
          </a:xfrm>
        </p:grpSpPr>
        <p:sp>
          <p:nvSpPr>
            <p:cNvPr id="2005"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6"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7"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8"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09"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0"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1"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2"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3"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4"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5"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16"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017"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18"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019" name="PlaceHolder 2"/>
          <p:cNvSpPr>
            <a:spLocks noGrp="1"/>
          </p:cNvSpPr>
          <p:nvPr>
            <p:ph type="body"/>
          </p:nvPr>
        </p:nvSpPr>
        <p:spPr>
          <a:xfrm>
            <a:off x="468000" y="1800000"/>
            <a:ext cx="442656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020"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021" name="PlaceHolder 4"/>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80">
    <p:spTree>
      <p:nvGrpSpPr>
        <p:cNvPr id="1" name=""/>
        <p:cNvGrpSpPr/>
        <p:nvPr/>
      </p:nvGrpSpPr>
      <p:grpSpPr>
        <a:xfrm>
          <a:off x="0" y="0"/>
          <a:ext cx="0" cy="0"/>
          <a:chOff x="0" y="0"/>
          <a:chExt cx="0" cy="0"/>
        </a:xfrm>
      </p:grpSpPr>
      <p:sp>
        <p:nvSpPr>
          <p:cNvPr id="2022"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23"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2024" name=""/>
          <p:cNvGrpSpPr/>
          <p:nvPr/>
        </p:nvGrpSpPr>
        <p:grpSpPr>
          <a:xfrm>
            <a:off x="-147240" y="-296640"/>
            <a:ext cx="915120" cy="1280520"/>
            <a:chOff x="-147240" y="-296640"/>
            <a:chExt cx="915120" cy="1280520"/>
          </a:xfrm>
        </p:grpSpPr>
        <p:sp>
          <p:nvSpPr>
            <p:cNvPr id="2025"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26"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27"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28"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29"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0"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1"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2"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3"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4"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5"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6"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2037" name=""/>
          <p:cNvGrpSpPr/>
          <p:nvPr/>
        </p:nvGrpSpPr>
        <p:grpSpPr>
          <a:xfrm>
            <a:off x="9545040" y="4645080"/>
            <a:ext cx="915480" cy="1280880"/>
            <a:chOff x="9545040" y="4645080"/>
            <a:chExt cx="915480" cy="1280880"/>
          </a:xfrm>
        </p:grpSpPr>
        <p:sp>
          <p:nvSpPr>
            <p:cNvPr id="2038"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39"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0"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1"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2"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3"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4"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5"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6"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7"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8"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49"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050"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51"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052"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053"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054"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81">
    <p:spTree>
      <p:nvGrpSpPr>
        <p:cNvPr id="1" name=""/>
        <p:cNvGrpSpPr/>
        <p:nvPr/>
      </p:nvGrpSpPr>
      <p:grpSpPr>
        <a:xfrm>
          <a:off x="0" y="0"/>
          <a:ext cx="0" cy="0"/>
          <a:chOff x="0" y="0"/>
          <a:chExt cx="0" cy="0"/>
        </a:xfrm>
      </p:grpSpPr>
      <p:sp>
        <p:nvSpPr>
          <p:cNvPr id="2055"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56"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2057" name=""/>
          <p:cNvGrpSpPr/>
          <p:nvPr/>
        </p:nvGrpSpPr>
        <p:grpSpPr>
          <a:xfrm>
            <a:off x="-147240" y="-296640"/>
            <a:ext cx="915120" cy="1280520"/>
            <a:chOff x="-147240" y="-296640"/>
            <a:chExt cx="915120" cy="1280520"/>
          </a:xfrm>
        </p:grpSpPr>
        <p:sp>
          <p:nvSpPr>
            <p:cNvPr id="2058"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59"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0"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1"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2"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3"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4"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5"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6"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7"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8"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69"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2070" name=""/>
          <p:cNvGrpSpPr/>
          <p:nvPr/>
        </p:nvGrpSpPr>
        <p:grpSpPr>
          <a:xfrm>
            <a:off x="9545040" y="4645080"/>
            <a:ext cx="915480" cy="1280880"/>
            <a:chOff x="9545040" y="4645080"/>
            <a:chExt cx="915480" cy="1280880"/>
          </a:xfrm>
        </p:grpSpPr>
        <p:sp>
          <p:nvSpPr>
            <p:cNvPr id="2071"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2"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3"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4"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5"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6"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7"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8"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79"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80"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81"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82"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083"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8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085"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086"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82">
    <p:spTree>
      <p:nvGrpSpPr>
        <p:cNvPr id="1" name=""/>
        <p:cNvGrpSpPr/>
        <p:nvPr/>
      </p:nvGrpSpPr>
      <p:grpSpPr>
        <a:xfrm>
          <a:off x="0" y="0"/>
          <a:ext cx="0" cy="0"/>
          <a:chOff x="0" y="0"/>
          <a:chExt cx="0" cy="0"/>
        </a:xfrm>
      </p:grpSpPr>
      <p:sp>
        <p:nvSpPr>
          <p:cNvPr id="2087"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088"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2089" name=""/>
          <p:cNvGrpSpPr/>
          <p:nvPr/>
        </p:nvGrpSpPr>
        <p:grpSpPr>
          <a:xfrm>
            <a:off x="-147240" y="-296640"/>
            <a:ext cx="915120" cy="1280520"/>
            <a:chOff x="-147240" y="-296640"/>
            <a:chExt cx="915120" cy="1280520"/>
          </a:xfrm>
        </p:grpSpPr>
        <p:sp>
          <p:nvSpPr>
            <p:cNvPr id="2090"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1"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2"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3"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4"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5"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6"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7"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8"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099"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0"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1"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2102" name=""/>
          <p:cNvGrpSpPr/>
          <p:nvPr/>
        </p:nvGrpSpPr>
        <p:grpSpPr>
          <a:xfrm>
            <a:off x="9545040" y="4645080"/>
            <a:ext cx="915480" cy="1280880"/>
            <a:chOff x="9545040" y="4645080"/>
            <a:chExt cx="915480" cy="1280880"/>
          </a:xfrm>
        </p:grpSpPr>
        <p:sp>
          <p:nvSpPr>
            <p:cNvPr id="2103"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4"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5"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6"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7"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8"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09"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10"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11"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12"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13"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14"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115"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16"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17"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18"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19"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20"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83">
    <p:spTree>
      <p:nvGrpSpPr>
        <p:cNvPr id="1" name=""/>
        <p:cNvGrpSpPr/>
        <p:nvPr/>
      </p:nvGrpSpPr>
      <p:grpSpPr>
        <a:xfrm>
          <a:off x="0" y="0"/>
          <a:ext cx="0" cy="0"/>
          <a:chOff x="0" y="0"/>
          <a:chExt cx="0" cy="0"/>
        </a:xfrm>
      </p:grpSpPr>
      <p:sp>
        <p:nvSpPr>
          <p:cNvPr id="2121" name=""/>
          <p:cNvSpPr/>
          <p:nvPr/>
        </p:nvSpPr>
        <p:spPr>
          <a:xfrm>
            <a:off x="8266320" y="41155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22" name=""/>
          <p:cNvSpPr/>
          <p:nvPr/>
        </p:nvSpPr>
        <p:spPr>
          <a:xfrm>
            <a:off x="7717680" y="-54828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grpSp>
        <p:nvGrpSpPr>
          <p:cNvPr id="2123" name=""/>
          <p:cNvGrpSpPr/>
          <p:nvPr/>
        </p:nvGrpSpPr>
        <p:grpSpPr>
          <a:xfrm>
            <a:off x="-147240" y="-296640"/>
            <a:ext cx="915120" cy="1280520"/>
            <a:chOff x="-147240" y="-296640"/>
            <a:chExt cx="915120" cy="1280520"/>
          </a:xfrm>
        </p:grpSpPr>
        <p:sp>
          <p:nvSpPr>
            <p:cNvPr id="2124" name=""/>
            <p:cNvSpPr/>
            <p:nvPr/>
          </p:nvSpPr>
          <p:spPr>
            <a:xfrm flipV="1" rot="5395800">
              <a:off x="219240" y="800640"/>
              <a:ext cx="182520" cy="182520"/>
            </a:xfrm>
            <a:prstGeom prst="ellipse">
              <a:avLst/>
            </a:prstGeom>
            <a:blipFill rotWithShape="0">
              <a:blip r:embed="rId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5" name=""/>
            <p:cNvSpPr/>
            <p:nvPr/>
          </p:nvSpPr>
          <p:spPr>
            <a:xfrm flipV="1" rot="5395800">
              <a:off x="218880" y="434880"/>
              <a:ext cx="182520" cy="182520"/>
            </a:xfrm>
            <a:prstGeom prst="ellipse">
              <a:avLst/>
            </a:prstGeom>
            <a:blipFill rotWithShape="0">
              <a:blip r:embed="rId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6" name=""/>
            <p:cNvSpPr/>
            <p:nvPr/>
          </p:nvSpPr>
          <p:spPr>
            <a:xfrm flipV="1" rot="5395800">
              <a:off x="218520" y="69480"/>
              <a:ext cx="182520" cy="182520"/>
            </a:xfrm>
            <a:prstGeom prst="ellipse">
              <a:avLst/>
            </a:prstGeom>
            <a:blipFill rotWithShape="0">
              <a:blip r:embed="rId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7" name=""/>
            <p:cNvSpPr/>
            <p:nvPr/>
          </p:nvSpPr>
          <p:spPr>
            <a:xfrm flipV="1" rot="5395800">
              <a:off x="217800" y="-295920"/>
              <a:ext cx="182520" cy="182520"/>
            </a:xfrm>
            <a:prstGeom prst="ellipse">
              <a:avLst/>
            </a:prstGeom>
            <a:blipFill rotWithShape="0">
              <a:blip r:embed="rId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8" name=""/>
            <p:cNvSpPr/>
            <p:nvPr/>
          </p:nvSpPr>
          <p:spPr>
            <a:xfrm flipV="1" rot="5395800">
              <a:off x="583920" y="-296280"/>
              <a:ext cx="182520" cy="182520"/>
            </a:xfrm>
            <a:prstGeom prst="ellipse">
              <a:avLst/>
            </a:prstGeom>
            <a:blipFill rotWithShape="0">
              <a:blip r:embed="rId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29" name=""/>
            <p:cNvSpPr/>
            <p:nvPr/>
          </p:nvSpPr>
          <p:spPr>
            <a:xfrm flipV="1" rot="5395800">
              <a:off x="584280" y="68760"/>
              <a:ext cx="182520" cy="182520"/>
            </a:xfrm>
            <a:prstGeom prst="ellipse">
              <a:avLst/>
            </a:prstGeom>
            <a:blipFill rotWithShape="0">
              <a:blip r:embed="rId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0" name=""/>
            <p:cNvSpPr/>
            <p:nvPr/>
          </p:nvSpPr>
          <p:spPr>
            <a:xfrm flipV="1" rot="5395800">
              <a:off x="584280" y="434520"/>
              <a:ext cx="182520" cy="182520"/>
            </a:xfrm>
            <a:prstGeom prst="ellipse">
              <a:avLst/>
            </a:prstGeom>
            <a:blipFill rotWithShape="0">
              <a:blip r:embed="rId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1" name=""/>
            <p:cNvSpPr/>
            <p:nvPr/>
          </p:nvSpPr>
          <p:spPr>
            <a:xfrm flipV="1" rot="5395800">
              <a:off x="585000" y="800640"/>
              <a:ext cx="182520" cy="182520"/>
            </a:xfrm>
            <a:prstGeom prst="ellipse">
              <a:avLst/>
            </a:prstGeom>
            <a:blipFill rotWithShape="0">
              <a:blip r:embed="rId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2" name=""/>
            <p:cNvSpPr/>
            <p:nvPr/>
          </p:nvSpPr>
          <p:spPr>
            <a:xfrm flipV="1" rot="5395800">
              <a:off x="-145800" y="801000"/>
              <a:ext cx="182520" cy="182520"/>
            </a:xfrm>
            <a:prstGeom prst="ellipse">
              <a:avLst/>
            </a:prstGeom>
            <a:blipFill rotWithShape="0">
              <a:blip r:embed="rId1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3" name=""/>
            <p:cNvSpPr/>
            <p:nvPr/>
          </p:nvSpPr>
          <p:spPr>
            <a:xfrm flipV="1" rot="5395800">
              <a:off x="-146520" y="435600"/>
              <a:ext cx="182520" cy="182520"/>
            </a:xfrm>
            <a:prstGeom prst="ellipse">
              <a:avLst/>
            </a:prstGeom>
            <a:blipFill rotWithShape="0">
              <a:blip r:embed="rId1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4" name=""/>
            <p:cNvSpPr/>
            <p:nvPr/>
          </p:nvSpPr>
          <p:spPr>
            <a:xfrm flipV="1" rot="5395800">
              <a:off x="-146520" y="69480"/>
              <a:ext cx="182520" cy="182520"/>
            </a:xfrm>
            <a:prstGeom prst="ellipse">
              <a:avLst/>
            </a:prstGeom>
            <a:blipFill rotWithShape="0">
              <a:blip r:embed="rId1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5" name=""/>
            <p:cNvSpPr/>
            <p:nvPr/>
          </p:nvSpPr>
          <p:spPr>
            <a:xfrm flipV="1" rot="5395800">
              <a:off x="-146880" y="-295560"/>
              <a:ext cx="182520" cy="182520"/>
            </a:xfrm>
            <a:prstGeom prst="ellipse">
              <a:avLst/>
            </a:prstGeom>
            <a:blipFill rotWithShape="0">
              <a:blip r:embed="rId1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grpSp>
        <p:nvGrpSpPr>
          <p:cNvPr id="2136" name=""/>
          <p:cNvGrpSpPr/>
          <p:nvPr/>
        </p:nvGrpSpPr>
        <p:grpSpPr>
          <a:xfrm>
            <a:off x="9545040" y="4645080"/>
            <a:ext cx="915480" cy="1280880"/>
            <a:chOff x="9545040" y="4645080"/>
            <a:chExt cx="915480" cy="1280880"/>
          </a:xfrm>
        </p:grpSpPr>
        <p:sp>
          <p:nvSpPr>
            <p:cNvPr id="2137" name=""/>
            <p:cNvSpPr/>
            <p:nvPr/>
          </p:nvSpPr>
          <p:spPr>
            <a:xfrm flipV="1" rot="5395800">
              <a:off x="9911880" y="5742720"/>
              <a:ext cx="182520" cy="182520"/>
            </a:xfrm>
            <a:prstGeom prst="ellipse">
              <a:avLst/>
            </a:prstGeom>
            <a:blipFill rotWithShape="0">
              <a:blip r:embed="rId1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8" name=""/>
            <p:cNvSpPr/>
            <p:nvPr/>
          </p:nvSpPr>
          <p:spPr>
            <a:xfrm flipV="1" rot="5395800">
              <a:off x="9911520" y="5376960"/>
              <a:ext cx="182520" cy="182520"/>
            </a:xfrm>
            <a:prstGeom prst="ellipse">
              <a:avLst/>
            </a:prstGeom>
            <a:blipFill rotWithShape="0">
              <a:blip r:embed="rId1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39" name=""/>
            <p:cNvSpPr/>
            <p:nvPr/>
          </p:nvSpPr>
          <p:spPr>
            <a:xfrm flipV="1" rot="5395800">
              <a:off x="9911160" y="5011560"/>
              <a:ext cx="182520" cy="182520"/>
            </a:xfrm>
            <a:prstGeom prst="ellipse">
              <a:avLst/>
            </a:prstGeom>
            <a:blipFill rotWithShape="0">
              <a:blip r:embed="rId16"/>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0" name=""/>
            <p:cNvSpPr/>
            <p:nvPr/>
          </p:nvSpPr>
          <p:spPr>
            <a:xfrm flipV="1" rot="5395800">
              <a:off x="9910440" y="4645440"/>
              <a:ext cx="182520" cy="182520"/>
            </a:xfrm>
            <a:prstGeom prst="ellipse">
              <a:avLst/>
            </a:prstGeom>
            <a:blipFill rotWithShape="0">
              <a:blip r:embed="rId17"/>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1" name=""/>
            <p:cNvSpPr/>
            <p:nvPr/>
          </p:nvSpPr>
          <p:spPr>
            <a:xfrm flipV="1" rot="5395800">
              <a:off x="10276560" y="4645080"/>
              <a:ext cx="182520" cy="182520"/>
            </a:xfrm>
            <a:prstGeom prst="ellipse">
              <a:avLst/>
            </a:prstGeom>
            <a:blipFill rotWithShape="0">
              <a:blip r:embed="rId18"/>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2" name=""/>
            <p:cNvSpPr/>
            <p:nvPr/>
          </p:nvSpPr>
          <p:spPr>
            <a:xfrm flipV="1" rot="5395800">
              <a:off x="10276920" y="5010840"/>
              <a:ext cx="182520" cy="182520"/>
            </a:xfrm>
            <a:prstGeom prst="ellipse">
              <a:avLst/>
            </a:prstGeom>
            <a:blipFill rotWithShape="0">
              <a:blip r:embed="rId19"/>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3" name=""/>
            <p:cNvSpPr/>
            <p:nvPr/>
          </p:nvSpPr>
          <p:spPr>
            <a:xfrm flipV="1" rot="5395800">
              <a:off x="10276920" y="5376600"/>
              <a:ext cx="182520" cy="182520"/>
            </a:xfrm>
            <a:prstGeom prst="ellipse">
              <a:avLst/>
            </a:prstGeom>
            <a:blipFill rotWithShape="0">
              <a:blip r:embed="rId20"/>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4" name=""/>
            <p:cNvSpPr/>
            <p:nvPr/>
          </p:nvSpPr>
          <p:spPr>
            <a:xfrm flipV="1" rot="5395800">
              <a:off x="10277640" y="5742720"/>
              <a:ext cx="182520" cy="182520"/>
            </a:xfrm>
            <a:prstGeom prst="ellipse">
              <a:avLst/>
            </a:prstGeom>
            <a:blipFill rotWithShape="0">
              <a:blip r:embed="rId21"/>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5" name=""/>
            <p:cNvSpPr/>
            <p:nvPr/>
          </p:nvSpPr>
          <p:spPr>
            <a:xfrm flipV="1" rot="5395800">
              <a:off x="9546120" y="5743080"/>
              <a:ext cx="182520" cy="182520"/>
            </a:xfrm>
            <a:prstGeom prst="ellipse">
              <a:avLst/>
            </a:prstGeom>
            <a:blipFill rotWithShape="0">
              <a:blip r:embed="rId22"/>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6" name=""/>
            <p:cNvSpPr/>
            <p:nvPr/>
          </p:nvSpPr>
          <p:spPr>
            <a:xfrm flipV="1" rot="5395800">
              <a:off x="9545400" y="5377680"/>
              <a:ext cx="182520" cy="182520"/>
            </a:xfrm>
            <a:prstGeom prst="ellipse">
              <a:avLst/>
            </a:prstGeom>
            <a:blipFill rotWithShape="0">
              <a:blip r:embed="rId23"/>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7" name=""/>
            <p:cNvSpPr/>
            <p:nvPr/>
          </p:nvSpPr>
          <p:spPr>
            <a:xfrm flipV="1" rot="5395800">
              <a:off x="9545400" y="5011560"/>
              <a:ext cx="182520" cy="182520"/>
            </a:xfrm>
            <a:prstGeom prst="ellipse">
              <a:avLst/>
            </a:prstGeom>
            <a:blipFill rotWithShape="0">
              <a:blip r:embed="rId24"/>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48" name=""/>
            <p:cNvSpPr/>
            <p:nvPr/>
          </p:nvSpPr>
          <p:spPr>
            <a:xfrm flipV="1" rot="5395800">
              <a:off x="9545040" y="4645800"/>
              <a:ext cx="182520" cy="182520"/>
            </a:xfrm>
            <a:prstGeom prst="ellipse">
              <a:avLst/>
            </a:prstGeom>
            <a:blipFill rotWithShape="0">
              <a:blip r:embed="rId25"/>
              <a:srcRect/>
              <a:tile tx="0" ty="0" sx="100000" sy="100000" algn="tl"/>
            </a:blipFill>
            <a:ln w="0">
              <a:noFill/>
            </a:ln>
            <a:effectLst>
              <a:outerShdw blurRad="0" dir="2700000" dist="102841" rotWithShape="0">
                <a:srgbClr val="808080">
                  <a:alpha val="65000"/>
                </a:srgbClr>
              </a:outerShdw>
            </a:effectLst>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grpSp>
      <p:sp>
        <p:nvSpPr>
          <p:cNvPr id="2149" name=""/>
          <p:cNvSpPr/>
          <p:nvPr/>
        </p:nvSpPr>
        <p:spPr>
          <a:xfrm>
            <a:off x="-146160" y="3109320"/>
            <a:ext cx="1919880" cy="1919880"/>
          </a:xfrm>
          <a:prstGeom prst="ellipse">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50"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51" name="PlaceHolder 2"/>
          <p:cNvSpPr>
            <a:spLocks noGrp="1"/>
          </p:cNvSpPr>
          <p:nvPr>
            <p:ph type="body"/>
          </p:nvPr>
        </p:nvSpPr>
        <p:spPr>
          <a:xfrm>
            <a:off x="4680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52" name="PlaceHolder 3"/>
          <p:cNvSpPr>
            <a:spLocks noGrp="1"/>
          </p:cNvSpPr>
          <p:nvPr>
            <p:ph type="body"/>
          </p:nvPr>
        </p:nvSpPr>
        <p:spPr>
          <a:xfrm>
            <a:off x="353520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53" name="PlaceHolder 4"/>
          <p:cNvSpPr>
            <a:spLocks noGrp="1"/>
          </p:cNvSpPr>
          <p:nvPr>
            <p:ph type="body"/>
          </p:nvPr>
        </p:nvSpPr>
        <p:spPr>
          <a:xfrm>
            <a:off x="6602040" y="180000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54" name="PlaceHolder 5"/>
          <p:cNvSpPr>
            <a:spLocks noGrp="1"/>
          </p:cNvSpPr>
          <p:nvPr>
            <p:ph type="body"/>
          </p:nvPr>
        </p:nvSpPr>
        <p:spPr>
          <a:xfrm>
            <a:off x="4680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55" name="PlaceHolder 6"/>
          <p:cNvSpPr>
            <a:spLocks noGrp="1"/>
          </p:cNvSpPr>
          <p:nvPr>
            <p:ph type="body"/>
          </p:nvPr>
        </p:nvSpPr>
        <p:spPr>
          <a:xfrm>
            <a:off x="353520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56" name="PlaceHolder 7"/>
          <p:cNvSpPr>
            <a:spLocks noGrp="1"/>
          </p:cNvSpPr>
          <p:nvPr>
            <p:ph type="body"/>
          </p:nvPr>
        </p:nvSpPr>
        <p:spPr>
          <a:xfrm>
            <a:off x="6602040" y="3517560"/>
            <a:ext cx="2920320" cy="156780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84">
    <p:spTree>
      <p:nvGrpSpPr>
        <p:cNvPr id="1" name=""/>
        <p:cNvGrpSpPr/>
        <p:nvPr/>
      </p:nvGrpSpPr>
      <p:grpSpPr>
        <a:xfrm>
          <a:off x="0" y="0"/>
          <a:ext cx="0" cy="0"/>
          <a:chOff x="0" y="0"/>
          <a:chExt cx="0" cy="0"/>
        </a:xfrm>
      </p:grpSpPr>
      <p:sp>
        <p:nvSpPr>
          <p:cNvPr id="2157"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58"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59"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60"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61"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62"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63"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64"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65"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66"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67" name="PlaceHolder 4"/>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85">
    <p:spTree>
      <p:nvGrpSpPr>
        <p:cNvPr id="1" name=""/>
        <p:cNvGrpSpPr/>
        <p:nvPr/>
      </p:nvGrpSpPr>
      <p:grpSpPr>
        <a:xfrm>
          <a:off x="0" y="0"/>
          <a:ext cx="0" cy="0"/>
          <a:chOff x="0" y="0"/>
          <a:chExt cx="0" cy="0"/>
        </a:xfrm>
      </p:grpSpPr>
      <p:sp>
        <p:nvSpPr>
          <p:cNvPr id="2168"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69"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70"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71"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72"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73"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74"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7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76" name="PlaceHolder 2"/>
          <p:cNvSpPr>
            <a:spLocks noGrp="1"/>
          </p:cNvSpPr>
          <p:nvPr>
            <p:ph type="body"/>
          </p:nvPr>
        </p:nvSpPr>
        <p:spPr>
          <a:xfrm>
            <a:off x="468000" y="180000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77" name="PlaceHolder 3"/>
          <p:cNvSpPr>
            <a:spLocks noGrp="1"/>
          </p:cNvSpPr>
          <p:nvPr>
            <p:ph type="body"/>
          </p:nvPr>
        </p:nvSpPr>
        <p:spPr>
          <a:xfrm>
            <a:off x="468000" y="3517560"/>
            <a:ext cx="9071280" cy="1567800"/>
          </a:xfrm>
          <a:prstGeom prst="rect">
            <a:avLst/>
          </a:prstGeom>
          <a:noFill/>
          <a:ln w="0">
            <a:noFill/>
          </a:ln>
        </p:spPr>
        <p:txBody>
          <a:bodyPr lIns="0" rIns="0" tIns="0" bIns="0" anchor="t">
            <a:normAutofit fontScale="77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86">
    <p:spTree>
      <p:nvGrpSpPr>
        <p:cNvPr id="1" name=""/>
        <p:cNvGrpSpPr/>
        <p:nvPr/>
      </p:nvGrpSpPr>
      <p:grpSpPr>
        <a:xfrm>
          <a:off x="0" y="0"/>
          <a:ext cx="0" cy="0"/>
          <a:chOff x="0" y="0"/>
          <a:chExt cx="0" cy="0"/>
        </a:xfrm>
      </p:grpSpPr>
      <p:sp>
        <p:nvSpPr>
          <p:cNvPr id="2178" name=""/>
          <p:cNvSpPr/>
          <p:nvPr/>
        </p:nvSpPr>
        <p:spPr>
          <a:xfrm rot="18876000">
            <a:off x="8645760" y="-40536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79" name=""/>
          <p:cNvSpPr/>
          <p:nvPr/>
        </p:nvSpPr>
        <p:spPr>
          <a:xfrm rot="18876000">
            <a:off x="8665920" y="3983040"/>
            <a:ext cx="2895120" cy="2895120"/>
          </a:xfrm>
          <a:prstGeom prst="rect">
            <a:avLst/>
          </a:prstGeom>
          <a:solidFill>
            <a:srgbClr val="ced4da"/>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180" name=""/>
          <p:cNvSpPr/>
          <p:nvPr/>
        </p:nvSpPr>
        <p:spPr>
          <a:xfrm rot="18964800">
            <a:off x="993960" y="591588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81" name=""/>
          <p:cNvSpPr/>
          <p:nvPr/>
        </p:nvSpPr>
        <p:spPr>
          <a:xfrm rot="18964800">
            <a:off x="-1296720" y="55137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82" name=""/>
          <p:cNvSpPr/>
          <p:nvPr/>
        </p:nvSpPr>
        <p:spPr>
          <a:xfrm rot="18964800">
            <a:off x="3682080" y="339480"/>
            <a:ext cx="3457440" cy="9219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83" name=""/>
          <p:cNvSpPr/>
          <p:nvPr/>
        </p:nvSpPr>
        <p:spPr>
          <a:xfrm rot="18964800">
            <a:off x="1445760" y="-758160"/>
            <a:ext cx="2588400" cy="73116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84" name=""/>
          <p:cNvSpPr/>
          <p:nvPr/>
        </p:nvSpPr>
        <p:spPr>
          <a:xfrm rot="18964800">
            <a:off x="-727200" y="3295080"/>
            <a:ext cx="2588400" cy="512640"/>
          </a:xfrm>
          <a:prstGeom prst="rect">
            <a:avLst/>
          </a:prstGeom>
          <a:solidFill>
            <a:srgbClr val="8d99ae">
              <a:alpha val="1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ffffff"/>
              </a:solidFill>
              <a:effectLst/>
              <a:uFillTx/>
              <a:latin typeface="Arial"/>
            </a:endParaRPr>
          </a:p>
        </p:txBody>
      </p:sp>
      <p:sp>
        <p:nvSpPr>
          <p:cNvPr id="2185" name="PlaceHolder 1"/>
          <p:cNvSpPr>
            <a:spLocks noGrp="1"/>
          </p:cNvSpPr>
          <p:nvPr>
            <p:ph type="title"/>
          </p:nvPr>
        </p:nvSpPr>
        <p:spPr>
          <a:xfrm>
            <a:off x="468000" y="468000"/>
            <a:ext cx="9071280" cy="946080"/>
          </a:xfrm>
          <a:prstGeom prst="rect">
            <a:avLst/>
          </a:prstGeom>
          <a:noFill/>
          <a:ln w="0">
            <a:noFill/>
          </a:ln>
        </p:spPr>
        <p:txBody>
          <a:bodyPr lIns="0" rIns="0" tIns="0" bIns="0" anchor="ctr">
            <a:noAutofit/>
          </a:bodyPr>
          <a:p>
            <a:pPr indent="0">
              <a:buNone/>
            </a:pPr>
            <a:r>
              <a:rPr b="0" lang="es-ES" sz="1800" strike="noStrike" u="none">
                <a:solidFill>
                  <a:srgbClr val="000000"/>
                </a:solidFill>
                <a:effectLst/>
                <a:uFillTx/>
                <a:latin typeface="Arial"/>
              </a:rPr>
              <a:t>Pulse para editar el formato del texto de título</a:t>
            </a:r>
            <a:endParaRPr b="0" lang="es-ES" sz="1800" strike="noStrike" u="none">
              <a:solidFill>
                <a:srgbClr val="000000"/>
              </a:solidFill>
              <a:effectLst/>
              <a:uFillTx/>
              <a:latin typeface="Arial"/>
            </a:endParaRPr>
          </a:p>
        </p:txBody>
      </p:sp>
      <p:sp>
        <p:nvSpPr>
          <p:cNvPr id="2186" name="PlaceHolder 2"/>
          <p:cNvSpPr>
            <a:spLocks noGrp="1"/>
          </p:cNvSpPr>
          <p:nvPr>
            <p:ph type="body"/>
          </p:nvPr>
        </p:nvSpPr>
        <p:spPr>
          <a:xfrm>
            <a:off x="46800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87" name="PlaceHolder 3"/>
          <p:cNvSpPr>
            <a:spLocks noGrp="1"/>
          </p:cNvSpPr>
          <p:nvPr>
            <p:ph type="body"/>
          </p:nvPr>
        </p:nvSpPr>
        <p:spPr>
          <a:xfrm>
            <a:off x="5116680" y="180000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88" name="PlaceHolder 4"/>
          <p:cNvSpPr>
            <a:spLocks noGrp="1"/>
          </p:cNvSpPr>
          <p:nvPr>
            <p:ph type="body"/>
          </p:nvPr>
        </p:nvSpPr>
        <p:spPr>
          <a:xfrm>
            <a:off x="46800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
        <p:nvSpPr>
          <p:cNvPr id="2189" name="PlaceHolder 5"/>
          <p:cNvSpPr>
            <a:spLocks noGrp="1"/>
          </p:cNvSpPr>
          <p:nvPr>
            <p:ph type="body"/>
          </p:nvPr>
        </p:nvSpPr>
        <p:spPr>
          <a:xfrm>
            <a:off x="5116680" y="3517560"/>
            <a:ext cx="4426560" cy="1567800"/>
          </a:xfrm>
          <a:prstGeom prst="rect">
            <a:avLst/>
          </a:prstGeom>
          <a:noFill/>
          <a:ln w="0">
            <a:noFill/>
          </a:ln>
        </p:spPr>
        <p:txBody>
          <a:bodyPr lIns="0" rIns="0" tIns="0" bIns="0" anchor="t">
            <a:normAutofit fontScale="62500" lnSpcReduction="19999"/>
          </a:bodyPr>
          <a:p>
            <a:pPr marL="432000" indent="-324000">
              <a:spcBef>
                <a:spcPts val="1417"/>
              </a:spcBef>
              <a:buClr>
                <a:srgbClr val="000000"/>
              </a:buClr>
              <a:buSzPct val="45000"/>
              <a:buFont typeface="Wingdings" charset="2"/>
              <a:buChar char=""/>
            </a:pPr>
            <a:r>
              <a:rPr b="0" lang="es-ES" sz="1800" strike="noStrike" u="none">
                <a:solidFill>
                  <a:srgbClr val="000000"/>
                </a:solidFill>
                <a:effectLst/>
                <a:uFillTx/>
                <a:latin typeface="Arial"/>
              </a:rPr>
              <a:t>Pulse para editar el formato de texto del esquema</a:t>
            </a:r>
            <a:endParaRPr b="0" lang="es-E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ES" sz="1800" strike="noStrike" u="none">
                <a:solidFill>
                  <a:srgbClr val="000000"/>
                </a:solidFill>
                <a:effectLst/>
                <a:uFillTx/>
                <a:latin typeface="Arial"/>
              </a:rPr>
              <a:t>Segundo nivel del esquema</a:t>
            </a:r>
            <a:endParaRPr b="0" lang="es-E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ES" sz="1800" strike="noStrike" u="none">
                <a:solidFill>
                  <a:srgbClr val="000000"/>
                </a:solidFill>
                <a:effectLst/>
                <a:uFillTx/>
                <a:latin typeface="Arial"/>
              </a:rPr>
              <a:t>Tercer nivel del esquema</a:t>
            </a:r>
            <a:endParaRPr b="0" lang="es-E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ES" sz="1800" strike="noStrike" u="none">
                <a:solidFill>
                  <a:srgbClr val="000000"/>
                </a:solidFill>
                <a:effectLst/>
                <a:uFillTx/>
                <a:latin typeface="Arial"/>
              </a:rPr>
              <a:t>Cuarto nivel del esquema</a:t>
            </a:r>
            <a:endParaRPr b="0" lang="es-E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Quinto nivel del esquema</a:t>
            </a:r>
            <a:endParaRPr b="0" lang="es-E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Sexto nivel del esquema</a:t>
            </a:r>
            <a:endParaRPr b="0" lang="es-E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ES" sz="1800" strike="noStrike" u="none">
                <a:solidFill>
                  <a:srgbClr val="000000"/>
                </a:solidFill>
                <a:effectLst/>
                <a:uFillTx/>
                <a:latin typeface="Arial"/>
              </a:rPr>
              <a:t>Séptimo nivel del esquema</a:t>
            </a:r>
            <a:endParaRPr b="0" lang="es-E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3.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5.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7.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5" name=""/>
          <p:cNvSpPr/>
          <p:nvPr/>
        </p:nvSpPr>
        <p:spPr>
          <a:xfrm>
            <a:off x="3822480" y="4515120"/>
            <a:ext cx="2778840" cy="9205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2800" strike="noStrike" u="none">
                <a:solidFill>
                  <a:srgbClr val="000000"/>
                </a:solidFill>
                <a:effectLst/>
                <a:uFillTx/>
                <a:latin typeface="Noto Sans"/>
              </a:rPr>
              <a:t>Introducción</a:t>
            </a:r>
            <a:endParaRPr b="0" lang="es-ES" sz="2800" strike="noStrike" u="none">
              <a:solidFill>
                <a:srgbClr val="000000"/>
              </a:solidFill>
              <a:effectLst/>
              <a:uFillTx/>
              <a:latin typeface="Arial"/>
            </a:endParaRPr>
          </a:p>
          <a:p>
            <a:pPr algn="r">
              <a:lnSpc>
                <a:spcPct val="100000"/>
              </a:lnSpc>
            </a:pPr>
            <a:r>
              <a:rPr b="0" lang="es-ES" sz="2000" strike="noStrike" u="none">
                <a:solidFill>
                  <a:srgbClr val="000000"/>
                </a:solidFill>
                <a:effectLst/>
                <a:uFillTx/>
                <a:latin typeface="Noto Sans"/>
              </a:rPr>
              <a:t>Oscar Rodriguez</a:t>
            </a:r>
            <a:endParaRPr b="0" lang="es-ES" sz="2000" strike="noStrike" u="none">
              <a:solidFill>
                <a:srgbClr val="000000"/>
              </a:solidFill>
              <a:effectLst/>
              <a:uFillTx/>
              <a:latin typeface="Arial"/>
            </a:endParaRPr>
          </a:p>
        </p:txBody>
      </p:sp>
      <p:sp>
        <p:nvSpPr>
          <p:cNvPr id="2276" name=""/>
          <p:cNvSpPr/>
          <p:nvPr/>
        </p:nvSpPr>
        <p:spPr>
          <a:xfrm>
            <a:off x="7020000" y="4629240"/>
            <a:ext cx="2672280" cy="71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300" strike="noStrike" u="none">
                <a:solidFill>
                  <a:srgbClr val="000000"/>
                </a:solidFill>
                <a:effectLst/>
                <a:uFillTx/>
                <a:latin typeface="Noto Sans"/>
              </a:rPr>
              <a:t>Advanced Time Series Analysis</a:t>
            </a:r>
            <a:endParaRPr b="0" lang="es-ES" sz="1300" strike="noStrike" u="none">
              <a:solidFill>
                <a:srgbClr val="000000"/>
              </a:solidFill>
              <a:effectLst/>
              <a:uFillTx/>
              <a:latin typeface="Arial"/>
            </a:endParaRPr>
          </a:p>
          <a:p>
            <a:pPr>
              <a:lnSpc>
                <a:spcPct val="100000"/>
              </a:lnSpc>
            </a:pPr>
            <a:r>
              <a:rPr b="0" lang="es-ES" sz="1050" strike="noStrike" u="none">
                <a:solidFill>
                  <a:srgbClr val="000000"/>
                </a:solidFill>
                <a:effectLst/>
                <a:uFillTx/>
                <a:latin typeface="Noto Sans"/>
              </a:rPr>
              <a:t>20 Agosto 2025</a:t>
            </a:r>
            <a:endParaRPr b="0" lang="es-ES" sz="1050" strike="noStrike" u="none">
              <a:solidFill>
                <a:srgbClr val="000000"/>
              </a:solidFill>
              <a:effectLst/>
              <a:uFillTx/>
              <a:latin typeface="Arial"/>
            </a:endParaRPr>
          </a:p>
        </p:txBody>
      </p:sp>
      <p:sp>
        <p:nvSpPr>
          <p:cNvPr id="2277" name=""/>
          <p:cNvSpPr/>
          <p:nvPr/>
        </p:nvSpPr>
        <p:spPr>
          <a:xfrm>
            <a:off x="6840000" y="4375440"/>
            <a:ext cx="360" cy="1005840"/>
          </a:xfrm>
          <a:prstGeom prst="line">
            <a:avLst/>
          </a:prstGeom>
          <a:ln w="54720">
            <a:solidFill>
              <a:srgbClr val="999999"/>
            </a:solidFill>
            <a:round/>
          </a:ln>
        </p:spPr>
        <p:style>
          <a:lnRef idx="0"/>
          <a:fillRef idx="0"/>
          <a:effectRef idx="0"/>
          <a:fontRef idx="minor"/>
        </p:style>
        <p:txBody>
          <a:bodyPr lIns="90000" rIns="90000" tIns="45000" bIns="45000" anchor="t" anchorCtr="1">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4" name=""/>
          <p:cNvSpPr/>
          <p:nvPr/>
        </p:nvSpPr>
        <p:spPr>
          <a:xfrm>
            <a:off x="91440" y="1158840"/>
            <a:ext cx="3382920" cy="748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Se puede calcular mediante media móvil o regresiones lineales o no lineales.</a:t>
            </a:r>
            <a:br>
              <a:rPr sz="1200"/>
            </a:br>
            <a:r>
              <a:rPr b="0" lang="es-ES" sz="1200" strike="noStrike" u="none">
                <a:solidFill>
                  <a:srgbClr val="000000"/>
                </a:solidFill>
                <a:effectLst/>
                <a:uFillTx/>
                <a:latin typeface="Noto Sans"/>
              </a:rPr>
              <a:t>T_t = 1/m </a:t>
            </a:r>
            <a:r>
              <a:rPr b="0" lang="es-ES" sz="2200" strike="noStrike" u="none">
                <a:solidFill>
                  <a:srgbClr val="000000"/>
                </a:solidFill>
                <a:effectLst/>
                <a:uFillTx/>
                <a:latin typeface="Times New Roman"/>
                <a:ea typeface="Times New Roman"/>
              </a:rPr>
              <a:t>Σ</a:t>
            </a:r>
            <a:r>
              <a:rPr b="0" lang="es-ES" sz="1200" strike="noStrike" u="none">
                <a:solidFill>
                  <a:srgbClr val="000000"/>
                </a:solidFill>
                <a:effectLst/>
                <a:uFillTx/>
                <a:latin typeface="Noto Sans"/>
                <a:ea typeface="Times New Roman"/>
              </a:rPr>
              <a:t>Y_{t+i} i = -k,…,k. (media móvil)</a:t>
            </a:r>
            <a:endParaRPr b="0" lang="es-ES" sz="1200" strike="noStrike" u="none">
              <a:solidFill>
                <a:srgbClr val="000000"/>
              </a:solidFill>
              <a:effectLst/>
              <a:uFillTx/>
              <a:latin typeface="Arial"/>
            </a:endParaRPr>
          </a:p>
        </p:txBody>
      </p:sp>
      <p:sp>
        <p:nvSpPr>
          <p:cNvPr id="2335" name=""/>
          <p:cNvSpPr/>
          <p:nvPr/>
        </p:nvSpPr>
        <p:spPr>
          <a:xfrm>
            <a:off x="900000" y="731520"/>
            <a:ext cx="257436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Tendencia</a:t>
            </a:r>
            <a:endParaRPr b="0" lang="es-ES" sz="1800" strike="noStrike" u="none">
              <a:solidFill>
                <a:srgbClr val="000000"/>
              </a:solidFill>
              <a:effectLst/>
              <a:uFillTx/>
              <a:latin typeface="Arial"/>
            </a:endParaRPr>
          </a:p>
        </p:txBody>
      </p:sp>
      <p:sp>
        <p:nvSpPr>
          <p:cNvPr id="2336" name=""/>
          <p:cNvSpPr/>
          <p:nvPr/>
        </p:nvSpPr>
        <p:spPr>
          <a:xfrm>
            <a:off x="109800" y="2639520"/>
            <a:ext cx="3382920" cy="1334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Aditivo:</a:t>
            </a:r>
            <a:endParaRPr b="0" lang="es-ES" sz="1200" strike="noStrike" u="none">
              <a:solidFill>
                <a:srgbClr val="000000"/>
              </a:solidFill>
              <a:effectLst/>
              <a:uFillTx/>
              <a:latin typeface="Arial"/>
            </a:endParaRPr>
          </a:p>
          <a:p>
            <a:pPr algn="r">
              <a:lnSpc>
                <a:spcPct val="100000"/>
              </a:lnSpc>
              <a:spcBef>
                <a:spcPts val="1191"/>
              </a:spcBef>
              <a:spcAft>
                <a:spcPts val="992"/>
              </a:spcAft>
            </a:pPr>
            <a:r>
              <a:rPr b="0" lang="es-ES" sz="1200" strike="noStrike" u="none">
                <a:solidFill>
                  <a:srgbClr val="000000"/>
                </a:solidFill>
                <a:effectLst/>
                <a:uFillTx/>
                <a:latin typeface="Noto Sans"/>
              </a:rPr>
              <a:t>S_t = Y_t – T_t</a:t>
            </a:r>
            <a:endParaRPr b="0" lang="es-ES" sz="1200" strike="noStrike" u="none">
              <a:solidFill>
                <a:srgbClr val="000000"/>
              </a:solidFill>
              <a:effectLst/>
              <a:uFillTx/>
              <a:latin typeface="Arial"/>
            </a:endParaRPr>
          </a:p>
          <a:p>
            <a:pPr algn="r">
              <a:lnSpc>
                <a:spcPct val="100000"/>
              </a:lnSpc>
              <a:spcBef>
                <a:spcPts val="1191"/>
              </a:spcBef>
              <a:spcAft>
                <a:spcPts val="992"/>
              </a:spcAft>
            </a:pPr>
            <a:r>
              <a:rPr b="0" lang="es-ES" sz="1200" strike="noStrike" u="none">
                <a:solidFill>
                  <a:srgbClr val="000000"/>
                </a:solidFill>
                <a:effectLst/>
                <a:uFillTx/>
                <a:latin typeface="Noto Sans"/>
              </a:rPr>
              <a:t>Multiplicativo:</a:t>
            </a:r>
            <a:endParaRPr b="0" lang="es-ES" sz="1200" strike="noStrike" u="none">
              <a:solidFill>
                <a:srgbClr val="000000"/>
              </a:solidFill>
              <a:effectLst/>
              <a:uFillTx/>
              <a:latin typeface="Arial"/>
            </a:endParaRPr>
          </a:p>
          <a:p>
            <a:pPr algn="r">
              <a:lnSpc>
                <a:spcPct val="100000"/>
              </a:lnSpc>
              <a:spcBef>
                <a:spcPts val="1191"/>
              </a:spcBef>
              <a:spcAft>
                <a:spcPts val="992"/>
              </a:spcAft>
            </a:pPr>
            <a:r>
              <a:rPr b="0" lang="es-ES" sz="1200" strike="noStrike" u="none">
                <a:solidFill>
                  <a:srgbClr val="000000"/>
                </a:solidFill>
                <a:effectLst/>
                <a:uFillTx/>
                <a:latin typeface="Noto Sans"/>
              </a:rPr>
              <a:t>S_t = Y_t/T_t</a:t>
            </a:r>
            <a:br>
              <a:rPr sz="1200"/>
            </a:br>
            <a:br>
              <a:rPr sz="1200"/>
            </a:br>
            <a:r>
              <a:rPr b="0" lang="es-ES" sz="1200" strike="noStrike" u="none">
                <a:solidFill>
                  <a:srgbClr val="000000"/>
                </a:solidFill>
                <a:effectLst/>
                <a:uFillTx/>
                <a:latin typeface="Noto Sans"/>
              </a:rPr>
              <a:t>Luego se obtiene el patrón estacional promediando los mismos periodos (ej. todos los enero, todos los febreros).</a:t>
            </a:r>
            <a:endParaRPr b="0" lang="es-ES" sz="1200" strike="noStrike" u="none">
              <a:solidFill>
                <a:srgbClr val="000000"/>
              </a:solidFill>
              <a:effectLst/>
              <a:uFillTx/>
              <a:latin typeface="Arial"/>
            </a:endParaRPr>
          </a:p>
          <a:p>
            <a:pPr algn="r">
              <a:lnSpc>
                <a:spcPct val="100000"/>
              </a:lnSpc>
              <a:spcBef>
                <a:spcPts val="1191"/>
              </a:spcBef>
              <a:spcAft>
                <a:spcPts val="992"/>
              </a:spcAft>
            </a:pPr>
            <a:endParaRPr b="0" lang="es-ES" sz="1200" strike="noStrike" u="none">
              <a:solidFill>
                <a:srgbClr val="000000"/>
              </a:solidFill>
              <a:effectLst/>
              <a:uFillTx/>
              <a:latin typeface="Arial"/>
            </a:endParaRPr>
          </a:p>
        </p:txBody>
      </p:sp>
      <p:sp>
        <p:nvSpPr>
          <p:cNvPr id="2337" name=""/>
          <p:cNvSpPr/>
          <p:nvPr/>
        </p:nvSpPr>
        <p:spPr>
          <a:xfrm>
            <a:off x="1260000" y="2212200"/>
            <a:ext cx="223272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Estacionariedad</a:t>
            </a:r>
            <a:endParaRPr b="0" lang="es-ES" sz="1800" strike="noStrike" u="none">
              <a:solidFill>
                <a:srgbClr val="000000"/>
              </a:solidFill>
              <a:effectLst/>
              <a:uFillTx/>
              <a:latin typeface="Arial"/>
            </a:endParaRPr>
          </a:p>
        </p:txBody>
      </p:sp>
      <p:sp>
        <p:nvSpPr>
          <p:cNvPr id="2338" name=""/>
          <p:cNvSpPr/>
          <p:nvPr/>
        </p:nvSpPr>
        <p:spPr>
          <a:xfrm>
            <a:off x="6660000" y="186912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	</a:t>
            </a:r>
            <a:r>
              <a:rPr b="1" lang="es-ES" sz="1200" strike="noStrike" u="none">
                <a:solidFill>
                  <a:srgbClr val="000000"/>
                </a:solidFill>
                <a:effectLst/>
                <a:uFillTx/>
                <a:latin typeface="Noto Sans"/>
              </a:rPr>
              <a:t>  Y_t = T_t </a:t>
            </a:r>
            <a:r>
              <a:rPr b="1" lang="es-ES" sz="1200" strike="noStrike" u="none">
                <a:solidFill>
                  <a:srgbClr val="000000"/>
                </a:solidFill>
                <a:effectLst/>
                <a:uFillTx/>
                <a:latin typeface="Noto Sans"/>
                <a:ea typeface="Noto Sans"/>
              </a:rPr>
              <a:t>x S_t x ε_t</a:t>
            </a:r>
            <a:endParaRPr b="0" lang="es-ES" sz="1200" strike="noStrike" u="none">
              <a:solidFill>
                <a:srgbClr val="000000"/>
              </a:solidFill>
              <a:effectLst/>
              <a:uFillTx/>
              <a:latin typeface="Arial"/>
            </a:endParaRPr>
          </a:p>
        </p:txBody>
      </p:sp>
      <p:sp>
        <p:nvSpPr>
          <p:cNvPr id="2339" name=""/>
          <p:cNvSpPr/>
          <p:nvPr/>
        </p:nvSpPr>
        <p:spPr>
          <a:xfrm>
            <a:off x="6660000" y="1447920"/>
            <a:ext cx="2867400" cy="71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Modelo multiplicativo</a:t>
            </a:r>
            <a:endParaRPr b="0" lang="es-ES" sz="1800" strike="noStrike" u="none">
              <a:solidFill>
                <a:srgbClr val="000000"/>
              </a:solidFill>
              <a:effectLst/>
              <a:uFillTx/>
              <a:latin typeface="Arial"/>
            </a:endParaRPr>
          </a:p>
        </p:txBody>
      </p:sp>
      <p:sp>
        <p:nvSpPr>
          <p:cNvPr id="2340" name=""/>
          <p:cNvSpPr/>
          <p:nvPr/>
        </p:nvSpPr>
        <p:spPr>
          <a:xfrm>
            <a:off x="6697800" y="112104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	</a:t>
            </a:r>
            <a:r>
              <a:rPr b="1" lang="es-ES" sz="1200" strike="noStrike" u="none">
                <a:solidFill>
                  <a:srgbClr val="000000"/>
                </a:solidFill>
                <a:effectLst/>
                <a:uFillTx/>
                <a:latin typeface="Noto Sans"/>
              </a:rPr>
              <a:t>Y_t = T_t + S_t + </a:t>
            </a:r>
            <a:r>
              <a:rPr b="1" lang="es-ES" sz="1200" strike="noStrike" u="none">
                <a:solidFill>
                  <a:srgbClr val="000000"/>
                </a:solidFill>
                <a:effectLst/>
                <a:uFillTx/>
                <a:latin typeface="Noto Sans"/>
                <a:ea typeface="Noto Sans"/>
              </a:rPr>
              <a:t>ε_t</a:t>
            </a:r>
            <a:endParaRPr b="0" lang="es-ES" sz="1200" strike="noStrike" u="none">
              <a:solidFill>
                <a:srgbClr val="000000"/>
              </a:solidFill>
              <a:effectLst/>
              <a:uFillTx/>
              <a:latin typeface="Arial"/>
            </a:endParaRPr>
          </a:p>
        </p:txBody>
      </p:sp>
      <p:sp>
        <p:nvSpPr>
          <p:cNvPr id="2341" name=""/>
          <p:cNvSpPr/>
          <p:nvPr/>
        </p:nvSpPr>
        <p:spPr>
          <a:xfrm>
            <a:off x="6628680" y="72000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Modelo aditivo</a:t>
            </a:r>
            <a:endParaRPr b="0" lang="es-ES" sz="1800" strike="noStrike" u="none">
              <a:solidFill>
                <a:srgbClr val="000000"/>
              </a:solidFill>
              <a:effectLst/>
              <a:uFillTx/>
              <a:latin typeface="Arial"/>
            </a:endParaRPr>
          </a:p>
        </p:txBody>
      </p:sp>
      <p:sp>
        <p:nvSpPr>
          <p:cNvPr id="2342" name=""/>
          <p:cNvSpPr txBox="1"/>
          <p:nvPr/>
        </p:nvSpPr>
        <p:spPr>
          <a:xfrm>
            <a:off x="6657120" y="2340000"/>
            <a:ext cx="1982880" cy="401760"/>
          </a:xfrm>
          <a:prstGeom prst="rect">
            <a:avLst/>
          </a:prstGeom>
          <a:noFill/>
          <a:ln w="0">
            <a:noFill/>
          </a:ln>
        </p:spPr>
        <p:txBody>
          <a:bodyPr lIns="90000" rIns="90000" tIns="45000" bIns="45000" anchor="t">
            <a:spAutoFit/>
          </a:bodyPr>
          <a:p>
            <a:r>
              <a:rPr b="1" lang="es-ES" sz="1800" strike="noStrike" u="none">
                <a:solidFill>
                  <a:srgbClr val="000000"/>
                </a:solidFill>
                <a:effectLst/>
                <a:uFillTx/>
                <a:latin typeface="Noto Sans"/>
              </a:rPr>
              <a:t>Ruido</a:t>
            </a:r>
            <a:endParaRPr b="0" lang="es-ES" sz="1800" strike="noStrike" u="none">
              <a:solidFill>
                <a:srgbClr val="000000"/>
              </a:solidFill>
              <a:effectLst/>
              <a:uFillTx/>
              <a:latin typeface="Arial"/>
            </a:endParaRPr>
          </a:p>
        </p:txBody>
      </p:sp>
      <p:sp>
        <p:nvSpPr>
          <p:cNvPr id="2343" name=""/>
          <p:cNvSpPr txBox="1"/>
          <p:nvPr/>
        </p:nvSpPr>
        <p:spPr>
          <a:xfrm>
            <a:off x="6737400" y="2880000"/>
            <a:ext cx="2442600" cy="1980000"/>
          </a:xfrm>
          <a:prstGeom prst="rect">
            <a:avLst/>
          </a:prstGeom>
          <a:noFill/>
          <a:ln w="0">
            <a:noFill/>
          </a:ln>
        </p:spPr>
        <p:txBody>
          <a:bodyPr lIns="90000" rIns="90000" tIns="45000" bIns="45000" anchor="t">
            <a:spAutoFit/>
          </a:bodyPr>
          <a:p>
            <a:r>
              <a:rPr b="0" lang="es-ES" sz="1200" strike="noStrike" u="none">
                <a:solidFill>
                  <a:srgbClr val="000000"/>
                </a:solidFill>
                <a:effectLst/>
                <a:uFillTx/>
                <a:latin typeface="Noto Sans"/>
              </a:rPr>
              <a:t>Aditivo:</a:t>
            </a:r>
            <a:endParaRPr b="0" lang="es-ES" sz="1200" strike="noStrike" u="none">
              <a:solidFill>
                <a:srgbClr val="000000"/>
              </a:solidFill>
              <a:effectLst/>
              <a:uFillTx/>
              <a:latin typeface="Arial"/>
            </a:endParaRPr>
          </a:p>
          <a:p>
            <a:endParaRPr b="0" lang="es-ES" sz="1200" strike="noStrike" u="none">
              <a:solidFill>
                <a:srgbClr val="000000"/>
              </a:solidFill>
              <a:effectLst/>
              <a:uFillTx/>
              <a:latin typeface="Arial"/>
            </a:endParaRPr>
          </a:p>
          <a:p>
            <a:r>
              <a:rPr b="0" lang="es-ES" sz="1200" strike="noStrike" u="none">
                <a:solidFill>
                  <a:srgbClr val="000000"/>
                </a:solidFill>
                <a:effectLst/>
                <a:uFillTx/>
                <a:latin typeface="Noto Sans"/>
                <a:ea typeface="Noto Sans"/>
              </a:rPr>
              <a:t>ε</a:t>
            </a:r>
            <a:r>
              <a:rPr b="0" lang="es-ES" sz="1200" strike="noStrike" u="none">
                <a:solidFill>
                  <a:srgbClr val="000000"/>
                </a:solidFill>
                <a:effectLst/>
                <a:uFillTx/>
                <a:latin typeface="Noto Sans"/>
              </a:rPr>
              <a:t>_t = Y_t – T_t - S_t</a:t>
            </a:r>
            <a:endParaRPr b="0" lang="es-ES" sz="1200" strike="noStrike" u="none">
              <a:solidFill>
                <a:srgbClr val="000000"/>
              </a:solidFill>
              <a:effectLst/>
              <a:uFillTx/>
              <a:latin typeface="Arial"/>
            </a:endParaRPr>
          </a:p>
          <a:p>
            <a:endParaRPr b="0" lang="es-ES" sz="1200" strike="noStrike" u="none">
              <a:solidFill>
                <a:srgbClr val="000000"/>
              </a:solidFill>
              <a:effectLst/>
              <a:uFillTx/>
              <a:latin typeface="Arial"/>
            </a:endParaRPr>
          </a:p>
          <a:p>
            <a:r>
              <a:rPr b="0" lang="es-ES" sz="1200" strike="noStrike" u="none">
                <a:solidFill>
                  <a:srgbClr val="000000"/>
                </a:solidFill>
                <a:effectLst/>
                <a:uFillTx/>
                <a:latin typeface="Noto Sans"/>
              </a:rPr>
              <a:t>Multiplicativo:</a:t>
            </a:r>
            <a:endParaRPr b="0" lang="es-ES" sz="1200" strike="noStrike" u="none">
              <a:solidFill>
                <a:srgbClr val="000000"/>
              </a:solidFill>
              <a:effectLst/>
              <a:uFillTx/>
              <a:latin typeface="Arial"/>
            </a:endParaRPr>
          </a:p>
          <a:p>
            <a:endParaRPr b="0" lang="es-ES" sz="1200" strike="noStrike" u="none">
              <a:solidFill>
                <a:srgbClr val="000000"/>
              </a:solidFill>
              <a:effectLst/>
              <a:uFillTx/>
              <a:latin typeface="Arial"/>
            </a:endParaRPr>
          </a:p>
          <a:p>
            <a:r>
              <a:rPr b="0" lang="es-ES" sz="1200" strike="noStrike" u="none">
                <a:solidFill>
                  <a:srgbClr val="000000"/>
                </a:solidFill>
                <a:effectLst/>
                <a:uFillTx/>
                <a:latin typeface="Noto Sans"/>
                <a:ea typeface="Noto Sans"/>
              </a:rPr>
              <a:t>ε</a:t>
            </a:r>
            <a:r>
              <a:rPr b="0" lang="es-ES" sz="1200" strike="noStrike" u="none">
                <a:solidFill>
                  <a:srgbClr val="000000"/>
                </a:solidFill>
                <a:effectLst/>
                <a:uFillTx/>
                <a:latin typeface="Noto Sans"/>
                <a:ea typeface="Microsoft YaHei"/>
              </a:rPr>
              <a:t>_t = Y_t/(T_t </a:t>
            </a:r>
            <a:r>
              <a:rPr b="0" lang="es-ES" sz="1200" strike="noStrike" u="none">
                <a:solidFill>
                  <a:srgbClr val="000000"/>
                </a:solidFill>
                <a:effectLst/>
                <a:uFillTx/>
                <a:latin typeface="Noto Sans"/>
                <a:ea typeface="Noto Sans"/>
              </a:rPr>
              <a:t>x S_t</a:t>
            </a:r>
            <a:r>
              <a:rPr b="0" lang="es-ES" sz="1200" strike="noStrike" u="none">
                <a:solidFill>
                  <a:srgbClr val="000000"/>
                </a:solidFill>
                <a:effectLst/>
                <a:uFillTx/>
                <a:latin typeface="Noto Sans"/>
              </a:rPr>
              <a:t>)</a:t>
            </a:r>
            <a:endParaRPr b="0" lang="es-ES"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4" name=""/>
          <p:cNvSpPr/>
          <p:nvPr/>
        </p:nvSpPr>
        <p:spPr>
          <a:xfrm>
            <a:off x="4297680" y="2011680"/>
            <a:ext cx="3840120" cy="13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trike="noStrike" u="none">
              <a:solidFill>
                <a:srgbClr val="000000"/>
              </a:solidFill>
              <a:effectLst/>
              <a:uFillTx/>
              <a:latin typeface="Arial"/>
            </a:endParaRPr>
          </a:p>
        </p:txBody>
      </p:sp>
      <p:sp>
        <p:nvSpPr>
          <p:cNvPr id="2345" name=""/>
          <p:cNvSpPr/>
          <p:nvPr/>
        </p:nvSpPr>
        <p:spPr>
          <a:xfrm>
            <a:off x="4317120" y="3388320"/>
            <a:ext cx="1554120" cy="3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trike="noStrike" u="none">
              <a:solidFill>
                <a:srgbClr val="000000"/>
              </a:solidFill>
              <a:effectLst/>
              <a:uFillTx/>
              <a:latin typeface="Arial"/>
            </a:endParaRPr>
          </a:p>
        </p:txBody>
      </p:sp>
      <p:pic>
        <p:nvPicPr>
          <p:cNvPr id="2346" name="" descr=""/>
          <p:cNvPicPr/>
          <p:nvPr/>
        </p:nvPicPr>
        <p:blipFill>
          <a:blip r:embed="rId1"/>
          <a:stretch/>
        </p:blipFill>
        <p:spPr>
          <a:xfrm>
            <a:off x="2340000" y="1080000"/>
            <a:ext cx="7560000" cy="432000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7" name=""/>
          <p:cNvSpPr/>
          <p:nvPr/>
        </p:nvSpPr>
        <p:spPr>
          <a:xfrm>
            <a:off x="4297680" y="2011680"/>
            <a:ext cx="3840120" cy="1334160"/>
          </a:xfrm>
          <a:prstGeom prst="rect">
            <a:avLst/>
          </a:prstGeom>
          <a:no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48" name=""/>
          <p:cNvSpPr/>
          <p:nvPr/>
        </p:nvSpPr>
        <p:spPr>
          <a:xfrm>
            <a:off x="4317120" y="3388320"/>
            <a:ext cx="1554120" cy="365760"/>
          </a:xfrm>
          <a:prstGeom prst="rect">
            <a:avLst/>
          </a:prstGeom>
          <a:no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2349" name="" descr=""/>
          <p:cNvPicPr/>
          <p:nvPr/>
        </p:nvPicPr>
        <p:blipFill>
          <a:blip r:embed="rId1"/>
          <a:stretch/>
        </p:blipFill>
        <p:spPr>
          <a:xfrm>
            <a:off x="2340000" y="1186560"/>
            <a:ext cx="7381440" cy="42134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0" name=""/>
          <p:cNvSpPr/>
          <p:nvPr/>
        </p:nvSpPr>
        <p:spPr>
          <a:xfrm>
            <a:off x="1080000" y="108000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Código (Parte1)</a:t>
            </a:r>
            <a:endParaRPr b="0" lang="es-ES" sz="4000" strike="noStrike" u="none">
              <a:solidFill>
                <a:srgbClr val="000000"/>
              </a:solidFill>
              <a:effectLst/>
              <a:uFillTx/>
              <a:latin typeface="Arial"/>
            </a:endParaRPr>
          </a:p>
        </p:txBody>
      </p:sp>
      <p:sp>
        <p:nvSpPr>
          <p:cNvPr id="2351" name=""/>
          <p:cNvSpPr/>
          <p:nvPr/>
        </p:nvSpPr>
        <p:spPr>
          <a:xfrm>
            <a:off x="1097640" y="198576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200" strike="noStrike" u="none">
                <a:solidFill>
                  <a:srgbClr val="000000"/>
                </a:solidFill>
                <a:effectLst/>
                <a:uFillTx/>
                <a:latin typeface="Arial"/>
              </a:rPr>
              <a:t>import pandas as pd</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import matplotlib.pyplot as plt</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import statsmodels.api as sm</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from statsmodels.tsa.seasonal import seasonal_decompose</a:t>
            </a:r>
            <a:endParaRPr b="0" lang="es-ES" sz="1200" strike="noStrike" u="none">
              <a:solidFill>
                <a:srgbClr val="000000"/>
              </a:solidFill>
              <a:effectLst/>
              <a:uFillTx/>
              <a:latin typeface="Arial"/>
            </a:endParaRPr>
          </a:p>
          <a:p>
            <a:pPr algn="just">
              <a:lnSpc>
                <a:spcPct val="100000"/>
              </a:lnSpc>
            </a:pP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1) Cargar datos reales: CO₂ Mauna Loa (incluido en statsmodels)</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co2 = sm.datasets.co2.load_pandas().data.rename(columns={"co2": "CO2"})</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co2.index = pd.to_datetime(co2.index)</a:t>
            </a:r>
            <a:endParaRPr b="0" lang="es-ES" sz="1200" strike="noStrike" u="none">
              <a:solidFill>
                <a:srgbClr val="000000"/>
              </a:solidFill>
              <a:effectLst/>
              <a:uFillTx/>
              <a:latin typeface="Arial"/>
            </a:endParaRPr>
          </a:p>
          <a:p>
            <a:pPr algn="just">
              <a:lnSpc>
                <a:spcPct val="100000"/>
              </a:lnSpc>
            </a:pP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2) Promediar a mensual y rellenar huecos</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co2_m = co2["CO2"].resample("ME").mean().interpolate("linear")  # "ME" = Month End</a:t>
            </a:r>
            <a:endParaRPr b="0" lang="es-ES" sz="1200" strike="noStrike" u="none">
              <a:solidFill>
                <a:srgbClr val="000000"/>
              </a:solidFill>
              <a:effectLst/>
              <a:uFillTx/>
              <a:latin typeface="Arial"/>
            </a:endParaRPr>
          </a:p>
          <a:p>
            <a:pPr algn="just">
              <a:lnSpc>
                <a:spcPct val="100000"/>
              </a:lnSpc>
            </a:pP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3) Descomposición</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result = seasonal_decompose(co2_m, model="multiplicative", period=12)</a:t>
            </a:r>
            <a:endParaRPr b="0" lang="es-ES" sz="1200" strike="noStrike" u="none">
              <a:solidFill>
                <a:srgbClr val="000000"/>
              </a:solidFill>
              <a:effectLst/>
              <a:uFillTx/>
              <a:latin typeface="Arial"/>
            </a:endParaRPr>
          </a:p>
          <a:p>
            <a:pPr algn="just">
              <a:lnSpc>
                <a:spcPct val="100000"/>
              </a:lnSpc>
            </a:pP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4) Figura con 4 subplots</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fig, axs = plt.subplots(2, 2, figsize=(14, 8))</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fig.suptitle("Descomposición aditiva – CO₂ Mauna Loa", fontsize=14, y=0.98)</a:t>
            </a:r>
            <a:endParaRPr b="0" lang="es-ES" sz="1200" strike="noStrike" u="none">
              <a:solidFill>
                <a:srgbClr val="000000"/>
              </a:solidFill>
              <a:effectLst/>
              <a:uFillTx/>
              <a:latin typeface="Arial"/>
            </a:endParaRPr>
          </a:p>
          <a:p>
            <a:pPr algn="just">
              <a:lnSpc>
                <a:spcPct val="100000"/>
              </a:lnSpc>
            </a:pPr>
            <a:endParaRPr b="0" lang="es-ES" sz="1200" strike="noStrike" u="none">
              <a:solidFill>
                <a:srgbClr val="000000"/>
              </a:solidFill>
              <a:effectLst/>
              <a:uFillTx/>
              <a:latin typeface="Arial"/>
            </a:endParaRPr>
          </a:p>
        </p:txBody>
      </p:sp>
      <p:sp>
        <p:nvSpPr>
          <p:cNvPr id="2352"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3" name=""/>
          <p:cNvSpPr/>
          <p:nvPr/>
        </p:nvSpPr>
        <p:spPr>
          <a:xfrm>
            <a:off x="1980000" y="36000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Código (Parte2)</a:t>
            </a:r>
            <a:endParaRPr b="0" lang="es-ES" sz="4000" strike="noStrike" u="none">
              <a:solidFill>
                <a:srgbClr val="000000"/>
              </a:solidFill>
              <a:effectLst/>
              <a:uFillTx/>
              <a:latin typeface="Arial"/>
            </a:endParaRPr>
          </a:p>
        </p:txBody>
      </p:sp>
      <p:sp>
        <p:nvSpPr>
          <p:cNvPr id="2354" name=""/>
          <p:cNvSpPr/>
          <p:nvPr/>
        </p:nvSpPr>
        <p:spPr>
          <a:xfrm>
            <a:off x="1260000" y="108576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200" strike="noStrike" u="none">
                <a:solidFill>
                  <a:srgbClr val="000000"/>
                </a:solidFill>
                <a:effectLst/>
                <a:uFillTx/>
                <a:latin typeface="Arial"/>
              </a:rPr>
              <a:t># Serie original</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0].plot(co2_m, color="tab:blue")</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0].set_title("Serie original")</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0].set_ylabel("ppm")</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0].grid(True, alpha=0.3)</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Tendencia</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1].plot(result.trend, color="tab:orange")</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1].set_title("Tendencia")</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axs[0, 1].grid(True, alpha=0.3)</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Estacionalidad</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0].plot(result.seasonal, color="tab:green")</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0].set_title("Estacionalidad")</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0].set_xlabel("Tiempo")</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0].set_ylabel("Efecto estacional")</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0].grid(True, alpha=0.3)</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 Residuo</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1].plot(result.resid, color="tab:red")</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1].set_title("Residuo / Ruido")</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1].set_xlabel("Tiempo")</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axs[1, 1].grid(True, alpha=0.3)</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plt.tight_layout(rect=[0, 0, 1, 0.96])</a:t>
            </a:r>
            <a:endParaRPr b="0" lang="es-ES" sz="1200" strike="noStrike" u="none">
              <a:solidFill>
                <a:srgbClr val="000000"/>
              </a:solidFill>
              <a:effectLst/>
              <a:uFillTx/>
              <a:latin typeface="Arial"/>
            </a:endParaRPr>
          </a:p>
          <a:p>
            <a:pPr algn="just">
              <a:lnSpc>
                <a:spcPct val="100000"/>
              </a:lnSpc>
            </a:pPr>
            <a:r>
              <a:rPr b="0" lang="es-ES" sz="1200" strike="noStrike" u="none">
                <a:solidFill>
                  <a:srgbClr val="000000"/>
                </a:solidFill>
                <a:effectLst/>
                <a:uFillTx/>
                <a:latin typeface="Arial"/>
              </a:rPr>
              <a:t>plt.show()</a:t>
            </a:r>
            <a:endParaRPr b="0" lang="es-ES" sz="1200" strike="noStrike" u="none">
              <a:solidFill>
                <a:srgbClr val="000000"/>
              </a:solidFill>
              <a:effectLst/>
              <a:uFillTx/>
              <a:latin typeface="Arial"/>
            </a:endParaRPr>
          </a:p>
        </p:txBody>
      </p:sp>
      <p:sp>
        <p:nvSpPr>
          <p:cNvPr id="2355"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6" name=""/>
          <p:cNvSpPr/>
          <p:nvPr/>
        </p:nvSpPr>
        <p:spPr>
          <a:xfrm>
            <a:off x="1080000" y="900000"/>
            <a:ext cx="846000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¿En que se diferencia una serie univariada de una multivariada?</a:t>
            </a:r>
            <a:endParaRPr b="0" lang="es-ES" sz="4000" strike="noStrike" u="none">
              <a:solidFill>
                <a:srgbClr val="000000"/>
              </a:solidFill>
              <a:effectLst/>
              <a:uFillTx/>
              <a:latin typeface="Arial"/>
            </a:endParaRPr>
          </a:p>
        </p:txBody>
      </p:sp>
      <p:sp>
        <p:nvSpPr>
          <p:cNvPr id="2357" name=""/>
          <p:cNvSpPr/>
          <p:nvPr/>
        </p:nvSpPr>
        <p:spPr>
          <a:xfrm>
            <a:off x="1097640" y="21600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endParaRPr b="0" lang="es-ES" sz="1600" strike="noStrike" u="none">
              <a:solidFill>
                <a:srgbClr val="000000"/>
              </a:solidFill>
              <a:effectLst/>
              <a:uFillTx/>
              <a:latin typeface="Arial"/>
            </a:endParaRPr>
          </a:p>
          <a:p>
            <a:pPr algn="just">
              <a:lnSpc>
                <a:spcPct val="100000"/>
              </a:lnSpc>
            </a:pPr>
            <a:r>
              <a:rPr b="0" lang="es-ES" sz="1600" strike="noStrike" u="none">
                <a:solidFill>
                  <a:srgbClr val="000000"/>
                </a:solidFill>
                <a:effectLst/>
                <a:uFillTx/>
                <a:latin typeface="Arial"/>
              </a:rPr>
              <a:t>La serie una variada solo considera una variable en el tiempo, y los modelos que ajustan estas series se enfocan en como el valor actual depende de sus valores rezagados. Los modelos tipicos son AR, ARMA, ARIMA, SARIMA, GARCH.</a:t>
            </a:r>
            <a:endParaRPr b="0" lang="es-ES" sz="1600" strike="noStrike" u="none">
              <a:solidFill>
                <a:srgbClr val="000000"/>
              </a:solidFill>
              <a:effectLst/>
              <a:uFillTx/>
              <a:latin typeface="Arial"/>
            </a:endParaRPr>
          </a:p>
          <a:p>
            <a:pPr algn="just">
              <a:lnSpc>
                <a:spcPct val="100000"/>
              </a:lnSpc>
            </a:pPr>
            <a:r>
              <a:rPr b="0" lang="es-ES" sz="1600" strike="noStrike" u="none">
                <a:solidFill>
                  <a:srgbClr val="000000"/>
                </a:solidFill>
                <a:effectLst/>
                <a:uFillTx/>
                <a:latin typeface="Arial"/>
              </a:rPr>
              <a:t>La serie multivariada incluye dos o más variables en el mismo tiempo, y el valor actual de la variable puede depender de sus propios rezagos y de los rezagos de las demás variables. Los modelos tipicos son VAR, VMA, VARMA, VECM, MGARCH.</a:t>
            </a: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p:txBody>
      </p:sp>
      <p:sp>
        <p:nvSpPr>
          <p:cNvPr id="2358"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9" name=""/>
          <p:cNvSpPr/>
          <p:nvPr/>
        </p:nvSpPr>
        <p:spPr>
          <a:xfrm>
            <a:off x="1097640" y="1080000"/>
            <a:ext cx="846000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Comparativa entre AR y VAR</a:t>
            </a:r>
            <a:endParaRPr b="0" lang="es-ES" sz="4000" strike="noStrike" u="none">
              <a:solidFill>
                <a:srgbClr val="000000"/>
              </a:solidFill>
              <a:effectLst/>
              <a:uFillTx/>
              <a:latin typeface="Arial"/>
            </a:endParaRPr>
          </a:p>
        </p:txBody>
      </p:sp>
      <p:sp>
        <p:nvSpPr>
          <p:cNvPr id="2360" name=""/>
          <p:cNvSpPr/>
          <p:nvPr/>
        </p:nvSpPr>
        <p:spPr>
          <a:xfrm>
            <a:off x="1097640" y="21600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endParaRPr b="0" lang="es-ES" sz="1600" strike="noStrike" u="none">
              <a:solidFill>
                <a:srgbClr val="000000"/>
              </a:solidFill>
              <a:effectLst/>
              <a:uFillTx/>
              <a:latin typeface="Arial"/>
            </a:endParaRPr>
          </a:p>
          <a:p>
            <a:pPr algn="just">
              <a:lnSpc>
                <a:spcPct val="100000"/>
              </a:lnSpc>
            </a:pPr>
            <a:r>
              <a:rPr b="0" lang="es-ES" sz="1600" strike="noStrike" u="none">
                <a:solidFill>
                  <a:srgbClr val="000000"/>
                </a:solidFill>
                <a:effectLst/>
                <a:uFillTx/>
                <a:latin typeface="Arial"/>
              </a:rPr>
              <a:t>Univariada (AR(1))</a:t>
            </a: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a:p>
            <a:pPr algn="just">
              <a:lnSpc>
                <a:spcPct val="100000"/>
              </a:lnSpc>
            </a:pPr>
            <a:r>
              <a:rPr b="0" lang="es-ES" sz="1600" strike="noStrike" u="none">
                <a:solidFill>
                  <a:srgbClr val="000000"/>
                </a:solidFill>
                <a:effectLst/>
                <a:uFillTx/>
                <a:latin typeface="Arial"/>
              </a:rPr>
              <a:t>Y_t = c + </a:t>
            </a:r>
            <a:r>
              <a:rPr b="0" lang="es-ES" sz="1600" strike="noStrike" u="none">
                <a:solidFill>
                  <a:srgbClr val="000000"/>
                </a:solidFill>
                <a:effectLst/>
                <a:uFillTx/>
                <a:latin typeface="Arial"/>
                <a:ea typeface="Arial"/>
              </a:rPr>
              <a:t>ɸ</a:t>
            </a:r>
            <a:r>
              <a:rPr b="0" lang="es-ES" sz="1600" strike="noStrike" u="none">
                <a:solidFill>
                  <a:srgbClr val="000000"/>
                </a:solidFill>
                <a:effectLst/>
                <a:uFillTx/>
                <a:latin typeface="Arial"/>
                <a:ea typeface="Arial"/>
              </a:rPr>
              <a:t>Y_{t-1} + </a:t>
            </a:r>
            <a:r>
              <a:rPr b="0" lang="es-ES" sz="1600" strike="noStrike" u="none">
                <a:solidFill>
                  <a:srgbClr val="000000"/>
                </a:solidFill>
                <a:effectLst/>
                <a:uFillTx/>
                <a:latin typeface="Arial"/>
                <a:ea typeface="Arial"/>
              </a:rPr>
              <a:t>ε</a:t>
            </a:r>
            <a:r>
              <a:rPr b="0" lang="es-ES" sz="1600" strike="noStrike" u="none">
                <a:solidFill>
                  <a:srgbClr val="000000"/>
                </a:solidFill>
                <a:effectLst/>
                <a:uFillTx/>
                <a:latin typeface="Arial"/>
                <a:ea typeface="Arial"/>
              </a:rPr>
              <a:t>_t</a:t>
            </a: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a:p>
            <a:pPr algn="just">
              <a:lnSpc>
                <a:spcPct val="100000"/>
              </a:lnSpc>
            </a:pPr>
            <a:r>
              <a:rPr b="0" lang="es-ES" sz="1600" strike="noStrike" u="none">
                <a:solidFill>
                  <a:srgbClr val="000000"/>
                </a:solidFill>
                <a:effectLst/>
                <a:uFillTx/>
                <a:latin typeface="Arial"/>
              </a:rPr>
              <a:t>Multivariada (VAR(1))</a:t>
            </a: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a:p>
            <a:pPr>
              <a:lnSpc>
                <a:spcPct val="100000"/>
              </a:lnSpc>
            </a:pPr>
            <a:r>
              <a:rPr b="0" lang="es-ES" sz="1600" strike="noStrike" u="none">
                <a:solidFill>
                  <a:srgbClr val="000000"/>
                </a:solidFill>
                <a:effectLst/>
                <a:uFillTx/>
                <a:latin typeface="Arial"/>
              </a:rPr>
              <a:t>Y_{1t} = c_1 + ɸ_{11}Y_{1,t-1} + ɸ_{12}Y_{2,t-1} + ε_{1t}</a:t>
            </a:r>
            <a:br>
              <a:rPr sz="1600"/>
            </a:br>
            <a:endParaRPr b="0" lang="es-ES" sz="1600" strike="noStrike" u="none">
              <a:solidFill>
                <a:srgbClr val="000000"/>
              </a:solidFill>
              <a:effectLst/>
              <a:uFillTx/>
              <a:latin typeface="Arial"/>
            </a:endParaRPr>
          </a:p>
          <a:p>
            <a:pPr>
              <a:lnSpc>
                <a:spcPct val="100000"/>
              </a:lnSpc>
            </a:pPr>
            <a:r>
              <a:rPr b="0" lang="es-ES" sz="1600" strike="noStrike" u="none">
                <a:solidFill>
                  <a:srgbClr val="000000"/>
                </a:solidFill>
                <a:effectLst/>
                <a:uFillTx/>
                <a:latin typeface="Arial"/>
              </a:rPr>
              <a:t>Y_{2t} = c_1 + ɸ_{21}Y_{1,t-1} + ɸ_{22}Y_{2,t-1} + ε_{1t}</a:t>
            </a:r>
            <a:endParaRPr b="0" lang="es-ES" sz="1600" strike="noStrike" u="none">
              <a:solidFill>
                <a:srgbClr val="000000"/>
              </a:solidFill>
              <a:effectLst/>
              <a:uFillTx/>
              <a:latin typeface="Arial"/>
            </a:endParaRPr>
          </a:p>
          <a:p>
            <a:pPr algn="just">
              <a:lnSpc>
                <a:spcPct val="100000"/>
              </a:lnSpc>
            </a:pPr>
            <a:endParaRPr b="0" lang="es-ES" sz="1600" strike="noStrike" u="none">
              <a:solidFill>
                <a:srgbClr val="000000"/>
              </a:solidFill>
              <a:effectLst/>
              <a:uFillTx/>
              <a:latin typeface="Arial"/>
            </a:endParaRPr>
          </a:p>
        </p:txBody>
      </p:sp>
      <p:sp>
        <p:nvSpPr>
          <p:cNvPr id="2361"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2" name=""/>
          <p:cNvSpPr/>
          <p:nvPr/>
        </p:nvSpPr>
        <p:spPr>
          <a:xfrm>
            <a:off x="1080000" y="108000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Ejemplo</a:t>
            </a:r>
            <a:endParaRPr b="0" lang="es-ES" sz="4000" strike="noStrike" u="none">
              <a:solidFill>
                <a:srgbClr val="000000"/>
              </a:solidFill>
              <a:effectLst/>
              <a:uFillTx/>
              <a:latin typeface="Arial"/>
            </a:endParaRPr>
          </a:p>
        </p:txBody>
      </p:sp>
      <p:sp>
        <p:nvSpPr>
          <p:cNvPr id="2363" name=""/>
          <p:cNvSpPr/>
          <p:nvPr/>
        </p:nvSpPr>
        <p:spPr>
          <a:xfrm>
            <a:off x="1097640" y="21600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600" strike="noStrike" u="none">
                <a:solidFill>
                  <a:srgbClr val="000000"/>
                </a:solidFill>
                <a:effectLst/>
                <a:uFillTx/>
                <a:latin typeface="Arial"/>
              </a:rPr>
              <a:t>El ejemplo multivariado utiliza datos reales de precios diarios de Apple (AAPL) y Microsoft (MSFT) obtenidos con la libreria yfinance, a partir de los cuales se calculan sus retornos logarítmicos, típicamente usados en activos financieros por su carácter estacionario. Con estas dos series se ajusta un modelo VAR (Vector Autoregresivo) que permite capturar las interdependencias dinámicas entre ambas. Los resultados se presentan en cuatro gráficos: los precios originales, los retornos logarítmicos, la comparación entre valores reales y ajustados in-sample por el VAR y, finalmente, un pronóstico multivariado a corto plazo, donde se visualiza la evolución conjunta esperada de AAPL y MSFT.</a:t>
            </a:r>
            <a:endParaRPr b="0" lang="es-ES" sz="1600" strike="noStrike" u="none">
              <a:solidFill>
                <a:srgbClr val="000000"/>
              </a:solidFill>
              <a:effectLst/>
              <a:uFillTx/>
              <a:latin typeface="Arial"/>
            </a:endParaRPr>
          </a:p>
        </p:txBody>
      </p:sp>
      <p:sp>
        <p:nvSpPr>
          <p:cNvPr id="2364"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5" name=""/>
          <p:cNvSpPr/>
          <p:nvPr/>
        </p:nvSpPr>
        <p:spPr>
          <a:xfrm>
            <a:off x="4297680" y="2011680"/>
            <a:ext cx="3840120" cy="1334160"/>
          </a:xfrm>
          <a:prstGeom prst="rect">
            <a:avLst/>
          </a:prstGeom>
          <a:no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
        <p:nvSpPr>
          <p:cNvPr id="2366" name=""/>
          <p:cNvSpPr/>
          <p:nvPr/>
        </p:nvSpPr>
        <p:spPr>
          <a:xfrm>
            <a:off x="4317120" y="3388320"/>
            <a:ext cx="1554120" cy="365760"/>
          </a:xfrm>
          <a:prstGeom prst="rect">
            <a:avLst/>
          </a:prstGeom>
          <a:no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pic>
        <p:nvPicPr>
          <p:cNvPr id="2367" name="" descr=""/>
          <p:cNvPicPr/>
          <p:nvPr/>
        </p:nvPicPr>
        <p:blipFill>
          <a:blip r:embed="rId1"/>
          <a:stretch/>
        </p:blipFill>
        <p:spPr>
          <a:xfrm>
            <a:off x="2160000" y="986400"/>
            <a:ext cx="7724160" cy="441360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8" name=""/>
          <p:cNvSpPr/>
          <p:nvPr/>
        </p:nvSpPr>
        <p:spPr>
          <a:xfrm>
            <a:off x="731520" y="150552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¿Qué es una serie de tiempo?</a:t>
            </a:r>
            <a:endParaRPr b="0" lang="es-ES" sz="4000" strike="noStrike" u="none">
              <a:solidFill>
                <a:srgbClr val="000000"/>
              </a:solidFill>
              <a:effectLst/>
              <a:uFillTx/>
              <a:latin typeface="Arial"/>
            </a:endParaRPr>
          </a:p>
        </p:txBody>
      </p:sp>
      <p:sp>
        <p:nvSpPr>
          <p:cNvPr id="2279" name=""/>
          <p:cNvSpPr/>
          <p:nvPr/>
        </p:nvSpPr>
        <p:spPr>
          <a:xfrm>
            <a:off x="1097280" y="28854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600" strike="noStrike" u="none">
                <a:solidFill>
                  <a:srgbClr val="000000"/>
                </a:solidFill>
                <a:effectLst/>
                <a:uFillTx/>
                <a:latin typeface="Noto Sans"/>
              </a:rPr>
              <a:t>Es una </a:t>
            </a:r>
            <a:r>
              <a:rPr b="1" lang="es-ES" sz="1600" strike="noStrike" u="none">
                <a:solidFill>
                  <a:srgbClr val="000000"/>
                </a:solidFill>
                <a:effectLst/>
                <a:uFillTx/>
                <a:latin typeface="Noto Sans"/>
              </a:rPr>
              <a:t>secuencia de observaciones {Y_t}_{t</a:t>
            </a:r>
            <a:r>
              <a:rPr b="1" lang="es-ES" sz="1600" strike="noStrike" u="none">
                <a:solidFill>
                  <a:srgbClr val="000000"/>
                </a:solidFill>
                <a:effectLst/>
                <a:uFillTx/>
                <a:latin typeface="Times New Roman"/>
                <a:ea typeface="Times New Roman"/>
              </a:rPr>
              <a:t>≥</a:t>
            </a:r>
            <a:r>
              <a:rPr b="1" lang="es-ES" sz="1600" strike="noStrike" u="none">
                <a:solidFill>
                  <a:srgbClr val="000000"/>
                </a:solidFill>
                <a:effectLst/>
                <a:uFillTx/>
                <a:latin typeface="Noto Sans"/>
                <a:ea typeface="Times New Roman"/>
              </a:rPr>
              <a:t>0}</a:t>
            </a:r>
            <a:r>
              <a:rPr b="0" lang="es-ES" sz="1600" strike="noStrike" u="none">
                <a:solidFill>
                  <a:srgbClr val="000000"/>
                </a:solidFill>
                <a:effectLst/>
                <a:uFillTx/>
                <a:latin typeface="Noto Sans"/>
                <a:ea typeface="Times New Roman"/>
              </a:rPr>
              <a:t> de ordenadas </a:t>
            </a:r>
            <a:r>
              <a:rPr b="1" lang="es-ES" sz="1600" strike="noStrike" u="none">
                <a:solidFill>
                  <a:srgbClr val="000000"/>
                </a:solidFill>
                <a:effectLst/>
                <a:uFillTx/>
                <a:latin typeface="Noto Sans"/>
                <a:ea typeface="Times New Roman"/>
              </a:rPr>
              <a:t>cronológicamente</a:t>
            </a:r>
            <a:r>
              <a:rPr b="0" lang="es-ES" sz="1600" strike="noStrike" u="none">
                <a:solidFill>
                  <a:srgbClr val="000000"/>
                </a:solidFill>
                <a:effectLst/>
                <a:uFillTx/>
                <a:latin typeface="Noto Sans"/>
                <a:ea typeface="Times New Roman"/>
              </a:rPr>
              <a:t> de una o varias variables. Desde un punto de vista estadístico, es una </a:t>
            </a:r>
            <a:r>
              <a:rPr b="1" lang="es-ES" sz="1600" strike="noStrike" u="none">
                <a:solidFill>
                  <a:srgbClr val="000000"/>
                </a:solidFill>
                <a:effectLst/>
                <a:uFillTx/>
                <a:latin typeface="Noto Sans"/>
                <a:ea typeface="Times New Roman"/>
              </a:rPr>
              <a:t>sucesión de variables aleatorias indexadas en el tiempo</a:t>
            </a:r>
            <a:r>
              <a:rPr b="0" lang="es-ES" sz="1600" strike="noStrike" u="none">
                <a:solidFill>
                  <a:srgbClr val="000000"/>
                </a:solidFill>
                <a:effectLst/>
                <a:uFillTx/>
                <a:latin typeface="Noto Sans"/>
                <a:ea typeface="Times New Roman"/>
              </a:rPr>
              <a:t>. La característica clave es que el orden temporal importa –cada valor depende de su posición en el tiempo–.</a:t>
            </a:r>
            <a:endParaRPr b="0" lang="es-ES" sz="1600" strike="noStrike" u="none">
              <a:solidFill>
                <a:srgbClr val="000000"/>
              </a:solidFill>
              <a:effectLst/>
              <a:uFillTx/>
              <a:latin typeface="Arial"/>
            </a:endParaRPr>
          </a:p>
        </p:txBody>
      </p:sp>
      <p:sp>
        <p:nvSpPr>
          <p:cNvPr id="2280"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1" name=""/>
          <p:cNvSpPr/>
          <p:nvPr/>
        </p:nvSpPr>
        <p:spPr>
          <a:xfrm>
            <a:off x="91440" y="1158840"/>
            <a:ext cx="3382920" cy="919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Indica la dirección general y persistente de la serie. Puede ser creciente, decreciente o nula. Refleja cambios estructurales a lo largo del tiempo</a:t>
            </a:r>
            <a:r>
              <a:rPr b="0" lang="es-ES" sz="1200" strike="noStrike" u="none">
                <a:solidFill>
                  <a:srgbClr val="666666"/>
                </a:solidFill>
                <a:effectLst/>
                <a:uFillTx/>
                <a:latin typeface="Noto Sans"/>
              </a:rPr>
              <a:t>.</a:t>
            </a:r>
            <a:endParaRPr b="0" lang="es-ES" sz="1200" strike="noStrike" u="none">
              <a:solidFill>
                <a:srgbClr val="000000"/>
              </a:solidFill>
              <a:effectLst/>
              <a:uFillTx/>
              <a:latin typeface="Arial"/>
            </a:endParaRPr>
          </a:p>
        </p:txBody>
      </p:sp>
      <p:sp>
        <p:nvSpPr>
          <p:cNvPr id="2282" name=""/>
          <p:cNvSpPr/>
          <p:nvPr/>
        </p:nvSpPr>
        <p:spPr>
          <a:xfrm>
            <a:off x="1463040" y="73152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Tendencia (T)</a:t>
            </a:r>
            <a:endParaRPr b="0" lang="es-ES" sz="1800" strike="noStrike" u="none">
              <a:solidFill>
                <a:srgbClr val="000000"/>
              </a:solidFill>
              <a:effectLst/>
              <a:uFillTx/>
              <a:latin typeface="Arial"/>
            </a:endParaRPr>
          </a:p>
        </p:txBody>
      </p:sp>
      <p:sp>
        <p:nvSpPr>
          <p:cNvPr id="2283" name=""/>
          <p:cNvSpPr/>
          <p:nvPr/>
        </p:nvSpPr>
        <p:spPr>
          <a:xfrm>
            <a:off x="109800" y="2639520"/>
            <a:ext cx="3382920" cy="106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Patrón periódico que se repite de forma regular en intervalos específicos. Introduce ciclos predecibles en la serie, pero no implica estabilidad estadística.</a:t>
            </a:r>
            <a:r>
              <a:rPr b="0" lang="es-ES" sz="1200" strike="noStrike" u="none">
                <a:solidFill>
                  <a:srgbClr val="666666"/>
                </a:solidFill>
                <a:effectLst/>
                <a:uFillTx/>
                <a:latin typeface="Noto Sans"/>
              </a:rPr>
              <a:t> </a:t>
            </a:r>
            <a:endParaRPr b="0" lang="es-ES" sz="1200" strike="noStrike" u="none">
              <a:solidFill>
                <a:srgbClr val="000000"/>
              </a:solidFill>
              <a:effectLst/>
              <a:uFillTx/>
              <a:latin typeface="Arial"/>
            </a:endParaRPr>
          </a:p>
        </p:txBody>
      </p:sp>
      <p:sp>
        <p:nvSpPr>
          <p:cNvPr id="2284" name=""/>
          <p:cNvSpPr/>
          <p:nvPr/>
        </p:nvSpPr>
        <p:spPr>
          <a:xfrm>
            <a:off x="1080000" y="2212200"/>
            <a:ext cx="241272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Estacionalidad (S)</a:t>
            </a:r>
            <a:endParaRPr b="0" lang="es-ES" sz="1800" strike="noStrike" u="none">
              <a:solidFill>
                <a:srgbClr val="000000"/>
              </a:solidFill>
              <a:effectLst/>
              <a:uFillTx/>
              <a:latin typeface="Arial"/>
            </a:endParaRPr>
          </a:p>
        </p:txBody>
      </p:sp>
      <p:sp>
        <p:nvSpPr>
          <p:cNvPr id="2285" name=""/>
          <p:cNvSpPr/>
          <p:nvPr/>
        </p:nvSpPr>
        <p:spPr>
          <a:xfrm>
            <a:off x="91440" y="4097880"/>
            <a:ext cx="3382920" cy="1126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Proceso estocástico </a:t>
            </a:r>
            <a:r>
              <a:rPr b="0" lang="es-ES" sz="1200" strike="noStrike" u="none">
                <a:solidFill>
                  <a:srgbClr val="000000"/>
                </a:solidFill>
                <a:effectLst/>
                <a:uFillTx/>
                <a:latin typeface="Noto Sans"/>
                <a:ea typeface="Noto Sans"/>
              </a:rPr>
              <a:t>ε_t</a:t>
            </a:r>
            <a:r>
              <a:rPr b="0" lang="es-ES" sz="1200" strike="noStrike" u="none">
                <a:solidFill>
                  <a:srgbClr val="000000"/>
                </a:solidFill>
                <a:effectLst/>
                <a:uFillTx/>
                <a:latin typeface="Noto Sans"/>
                <a:ea typeface="Noto Sans CJK SC"/>
              </a:rPr>
              <a:t> con media y varianza cte a través del tiempo –E(</a:t>
            </a:r>
            <a:r>
              <a:rPr b="0" lang="es-ES" sz="1200" strike="noStrike" u="none">
                <a:solidFill>
                  <a:srgbClr val="000000"/>
                </a:solidFill>
                <a:effectLst/>
                <a:uFillTx/>
                <a:latin typeface="Noto Sans"/>
                <a:ea typeface="Noto Sans"/>
              </a:rPr>
              <a:t>ε_t)=μ y Var(ε_t)=σ^2</a:t>
            </a:r>
            <a:r>
              <a:rPr b="0" lang="es-ES" sz="1200" strike="noStrike" u="none">
                <a:solidFill>
                  <a:srgbClr val="000000"/>
                </a:solidFill>
                <a:effectLst/>
                <a:uFillTx/>
                <a:latin typeface="Noto Sans"/>
                <a:ea typeface="Noto Sans CJK SC"/>
              </a:rPr>
              <a:t>–. Con autocorrelación 0 –Cov(</a:t>
            </a:r>
            <a:r>
              <a:rPr b="0" lang="es-ES" sz="1200" strike="noStrike" u="none">
                <a:solidFill>
                  <a:srgbClr val="000000"/>
                </a:solidFill>
                <a:effectLst/>
                <a:uFillTx/>
                <a:latin typeface="Noto Sans"/>
                <a:ea typeface="Noto Sans"/>
              </a:rPr>
              <a:t>ε_t,ε_{t-k})=0– en todos los lag menos el 0. Es decir, no tiene memoria</a:t>
            </a:r>
            <a:r>
              <a:rPr b="0" lang="es-ES" sz="1200" strike="noStrike" u="none">
                <a:solidFill>
                  <a:srgbClr val="666666"/>
                </a:solidFill>
                <a:effectLst/>
                <a:uFillTx/>
                <a:latin typeface="Noto Sans"/>
                <a:ea typeface="Noto Sans"/>
              </a:rPr>
              <a:t>.</a:t>
            </a:r>
            <a:endParaRPr b="0" lang="es-ES" sz="1200" strike="noStrike" u="none">
              <a:solidFill>
                <a:srgbClr val="000000"/>
              </a:solidFill>
              <a:effectLst/>
              <a:uFillTx/>
              <a:latin typeface="Arial"/>
            </a:endParaRPr>
          </a:p>
        </p:txBody>
      </p:sp>
      <p:sp>
        <p:nvSpPr>
          <p:cNvPr id="2286" name=""/>
          <p:cNvSpPr/>
          <p:nvPr/>
        </p:nvSpPr>
        <p:spPr>
          <a:xfrm>
            <a:off x="1463040" y="367056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Ruido blanco (</a:t>
            </a:r>
            <a:r>
              <a:rPr b="1" lang="es-ES" sz="1800" strike="noStrike" u="none">
                <a:solidFill>
                  <a:srgbClr val="000000"/>
                </a:solidFill>
                <a:effectLst/>
                <a:uFillTx/>
                <a:latin typeface="Noto Sans"/>
                <a:ea typeface="Noto Sans"/>
              </a:rPr>
              <a:t>ε)</a:t>
            </a:r>
            <a:endParaRPr b="0" lang="es-ES" sz="1800" strike="noStrike" u="none">
              <a:solidFill>
                <a:srgbClr val="000000"/>
              </a:solidFill>
              <a:effectLst/>
              <a:uFillTx/>
              <a:latin typeface="Arial"/>
            </a:endParaRPr>
          </a:p>
        </p:txBody>
      </p:sp>
      <p:sp>
        <p:nvSpPr>
          <p:cNvPr id="2287" name=""/>
          <p:cNvSpPr/>
          <p:nvPr/>
        </p:nvSpPr>
        <p:spPr>
          <a:xfrm>
            <a:off x="6672240" y="4447080"/>
            <a:ext cx="3382920" cy="919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Suposición de que los valores actuales de la serie se pueden expresar como una combinación lineal de sus rezagos, errores aleatorios y una constante.</a:t>
            </a:r>
            <a:endParaRPr b="0" lang="es-ES" sz="1200" strike="noStrike" u="none">
              <a:solidFill>
                <a:srgbClr val="000000"/>
              </a:solidFill>
              <a:effectLst/>
              <a:uFillTx/>
              <a:latin typeface="Arial"/>
            </a:endParaRPr>
          </a:p>
        </p:txBody>
      </p:sp>
      <p:sp>
        <p:nvSpPr>
          <p:cNvPr id="2288" name=""/>
          <p:cNvSpPr/>
          <p:nvPr/>
        </p:nvSpPr>
        <p:spPr>
          <a:xfrm>
            <a:off x="6672240" y="401976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Linealidad</a:t>
            </a:r>
            <a:endParaRPr b="0" lang="es-ES" sz="1800" strike="noStrike" u="none">
              <a:solidFill>
                <a:srgbClr val="000000"/>
              </a:solidFill>
              <a:effectLst/>
              <a:uFillTx/>
              <a:latin typeface="Arial"/>
            </a:endParaRPr>
          </a:p>
        </p:txBody>
      </p:sp>
      <p:sp>
        <p:nvSpPr>
          <p:cNvPr id="2289" name=""/>
          <p:cNvSpPr/>
          <p:nvPr/>
        </p:nvSpPr>
        <p:spPr>
          <a:xfrm>
            <a:off x="6672240" y="2990520"/>
            <a:ext cx="3382920" cy="919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Mide el grado de correlación de Y_t con su k-ésimo lag. Si no hay autocorrelación para ningún lag exceptuando el 0, la serie es esencialmente aleatoria.</a:t>
            </a:r>
            <a:endParaRPr b="0" lang="es-ES" sz="1200" strike="noStrike" u="none">
              <a:solidFill>
                <a:srgbClr val="000000"/>
              </a:solidFill>
              <a:effectLst/>
              <a:uFillTx/>
              <a:latin typeface="Arial"/>
            </a:endParaRPr>
          </a:p>
        </p:txBody>
      </p:sp>
      <p:sp>
        <p:nvSpPr>
          <p:cNvPr id="2290" name=""/>
          <p:cNvSpPr/>
          <p:nvPr/>
        </p:nvSpPr>
        <p:spPr>
          <a:xfrm>
            <a:off x="6672240" y="2563200"/>
            <a:ext cx="2147400" cy="71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Autocorrelación</a:t>
            </a:r>
            <a:endParaRPr b="0" lang="es-ES" sz="1800" strike="noStrike" u="none">
              <a:solidFill>
                <a:srgbClr val="000000"/>
              </a:solidFill>
              <a:effectLst/>
              <a:uFillTx/>
              <a:latin typeface="Arial"/>
            </a:endParaRPr>
          </a:p>
        </p:txBody>
      </p:sp>
      <p:sp>
        <p:nvSpPr>
          <p:cNvPr id="2291" name=""/>
          <p:cNvSpPr/>
          <p:nvPr/>
        </p:nvSpPr>
        <p:spPr>
          <a:xfrm>
            <a:off x="6672240" y="143316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ea typeface="Noto Sans CJK SC"/>
              </a:rPr>
              <a:t>El k-ésimo lag es el k-ésimo valor anterior de la serie para el tiempo t (Y_{t-k}).</a:t>
            </a:r>
            <a:endParaRPr b="0" lang="es-ES" sz="1200" strike="noStrike" u="none">
              <a:solidFill>
                <a:srgbClr val="000000"/>
              </a:solidFill>
              <a:effectLst/>
              <a:uFillTx/>
              <a:latin typeface="Arial"/>
            </a:endParaRPr>
          </a:p>
        </p:txBody>
      </p:sp>
      <p:sp>
        <p:nvSpPr>
          <p:cNvPr id="2292" name=""/>
          <p:cNvSpPr/>
          <p:nvPr/>
        </p:nvSpPr>
        <p:spPr>
          <a:xfrm>
            <a:off x="6672240" y="100584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Rezago (lag)</a:t>
            </a:r>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3" name=""/>
          <p:cNvSpPr/>
          <p:nvPr/>
        </p:nvSpPr>
        <p:spPr>
          <a:xfrm>
            <a:off x="91440" y="1158840"/>
            <a:ext cx="3382920" cy="748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Fenómeno en el que la varianza de la serie no es constante en el tiempo.</a:t>
            </a:r>
            <a:endParaRPr b="0" lang="es-ES" sz="1200" strike="noStrike" u="none">
              <a:solidFill>
                <a:srgbClr val="000000"/>
              </a:solidFill>
              <a:effectLst/>
              <a:uFillTx/>
              <a:latin typeface="Arial"/>
            </a:endParaRPr>
          </a:p>
        </p:txBody>
      </p:sp>
      <p:sp>
        <p:nvSpPr>
          <p:cNvPr id="2294" name=""/>
          <p:cNvSpPr/>
          <p:nvPr/>
        </p:nvSpPr>
        <p:spPr>
          <a:xfrm>
            <a:off x="900000" y="731520"/>
            <a:ext cx="257436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Heterocedasticidad</a:t>
            </a:r>
            <a:endParaRPr b="0" lang="es-ES" sz="1800" strike="noStrike" u="none">
              <a:solidFill>
                <a:srgbClr val="000000"/>
              </a:solidFill>
              <a:effectLst/>
              <a:uFillTx/>
              <a:latin typeface="Arial"/>
            </a:endParaRPr>
          </a:p>
        </p:txBody>
      </p:sp>
      <p:sp>
        <p:nvSpPr>
          <p:cNvPr id="2295" name=""/>
          <p:cNvSpPr/>
          <p:nvPr/>
        </p:nvSpPr>
        <p:spPr>
          <a:xfrm>
            <a:off x="109800" y="2639520"/>
            <a:ext cx="3382920" cy="1334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Propiedad de una serie cuyas propiedades estadísticas son constantes en el tiempo, es decir, media y varianza constantes, y autocorrelaciones que dependen solo de la distancia en el tiempo (lag), no del momento específico.</a:t>
            </a:r>
            <a:endParaRPr b="0" lang="es-ES" sz="1200" strike="noStrike" u="none">
              <a:solidFill>
                <a:srgbClr val="000000"/>
              </a:solidFill>
              <a:effectLst/>
              <a:uFillTx/>
              <a:latin typeface="Arial"/>
            </a:endParaRPr>
          </a:p>
        </p:txBody>
      </p:sp>
      <p:sp>
        <p:nvSpPr>
          <p:cNvPr id="2296" name=""/>
          <p:cNvSpPr/>
          <p:nvPr/>
        </p:nvSpPr>
        <p:spPr>
          <a:xfrm>
            <a:off x="1260000" y="2212200"/>
            <a:ext cx="223272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Estacionariedad</a:t>
            </a:r>
            <a:endParaRPr b="0" lang="es-ES" sz="1800" strike="noStrike" u="none">
              <a:solidFill>
                <a:srgbClr val="000000"/>
              </a:solidFill>
              <a:effectLst/>
              <a:uFillTx/>
              <a:latin typeface="Arial"/>
            </a:endParaRPr>
          </a:p>
        </p:txBody>
      </p:sp>
      <p:sp>
        <p:nvSpPr>
          <p:cNvPr id="2297" name=""/>
          <p:cNvSpPr/>
          <p:nvPr/>
        </p:nvSpPr>
        <p:spPr>
          <a:xfrm>
            <a:off x="6672240" y="299052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	</a:t>
            </a:r>
            <a:r>
              <a:rPr b="0" lang="es-ES" sz="1200" strike="noStrike" u="none">
                <a:solidFill>
                  <a:srgbClr val="000000"/>
                </a:solidFill>
                <a:effectLst/>
                <a:uFillTx/>
                <a:latin typeface="Noto Sans"/>
              </a:rPr>
              <a:t>  Y_t = T_t </a:t>
            </a:r>
            <a:r>
              <a:rPr b="0" lang="es-ES" sz="1200" strike="noStrike" u="none">
                <a:solidFill>
                  <a:srgbClr val="000000"/>
                </a:solidFill>
                <a:effectLst/>
                <a:uFillTx/>
                <a:latin typeface="Noto Sans"/>
                <a:ea typeface="Noto Sans"/>
              </a:rPr>
              <a:t>x S_t x ε_t</a:t>
            </a:r>
            <a:endParaRPr b="0" lang="es-ES" sz="1200" strike="noStrike" u="none">
              <a:solidFill>
                <a:srgbClr val="000000"/>
              </a:solidFill>
              <a:effectLst/>
              <a:uFillTx/>
              <a:latin typeface="Arial"/>
            </a:endParaRPr>
          </a:p>
        </p:txBody>
      </p:sp>
      <p:sp>
        <p:nvSpPr>
          <p:cNvPr id="2298" name=""/>
          <p:cNvSpPr/>
          <p:nvPr/>
        </p:nvSpPr>
        <p:spPr>
          <a:xfrm>
            <a:off x="6672240" y="2563200"/>
            <a:ext cx="2867400" cy="71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Modelo multiplicativo</a:t>
            </a:r>
            <a:endParaRPr b="0" lang="es-ES" sz="1800" strike="noStrike" u="none">
              <a:solidFill>
                <a:srgbClr val="000000"/>
              </a:solidFill>
              <a:effectLst/>
              <a:uFillTx/>
              <a:latin typeface="Arial"/>
            </a:endParaRPr>
          </a:p>
        </p:txBody>
      </p:sp>
      <p:sp>
        <p:nvSpPr>
          <p:cNvPr id="2299" name=""/>
          <p:cNvSpPr/>
          <p:nvPr/>
        </p:nvSpPr>
        <p:spPr>
          <a:xfrm>
            <a:off x="6672240" y="143316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	</a:t>
            </a:r>
            <a:r>
              <a:rPr b="0" lang="es-ES" sz="1200" strike="noStrike" u="none">
                <a:solidFill>
                  <a:srgbClr val="000000"/>
                </a:solidFill>
                <a:effectLst/>
                <a:uFillTx/>
                <a:latin typeface="Noto Sans"/>
              </a:rPr>
              <a:t>Y_t = T_t + S_t + </a:t>
            </a:r>
            <a:r>
              <a:rPr b="0" lang="es-ES" sz="1200" strike="noStrike" u="none">
                <a:solidFill>
                  <a:srgbClr val="000000"/>
                </a:solidFill>
                <a:effectLst/>
                <a:uFillTx/>
                <a:latin typeface="Noto Sans"/>
                <a:ea typeface="Noto Sans"/>
              </a:rPr>
              <a:t>ε_t</a:t>
            </a:r>
            <a:endParaRPr b="0" lang="es-ES" sz="1200" strike="noStrike" u="none">
              <a:solidFill>
                <a:srgbClr val="000000"/>
              </a:solidFill>
              <a:effectLst/>
              <a:uFillTx/>
              <a:latin typeface="Arial"/>
            </a:endParaRPr>
          </a:p>
        </p:txBody>
      </p:sp>
      <p:sp>
        <p:nvSpPr>
          <p:cNvPr id="2300" name=""/>
          <p:cNvSpPr/>
          <p:nvPr/>
        </p:nvSpPr>
        <p:spPr>
          <a:xfrm>
            <a:off x="6672240" y="100584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Modelo aditivo</a:t>
            </a:r>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1" name=""/>
          <p:cNvSpPr/>
          <p:nvPr/>
        </p:nvSpPr>
        <p:spPr>
          <a:xfrm>
            <a:off x="1005480" y="150552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Requerimientos</a:t>
            </a:r>
            <a:endParaRPr b="0" lang="es-ES" sz="4000" strike="noStrike" u="none">
              <a:solidFill>
                <a:srgbClr val="000000"/>
              </a:solidFill>
              <a:effectLst/>
              <a:uFillTx/>
              <a:latin typeface="Arial"/>
            </a:endParaRPr>
          </a:p>
        </p:txBody>
      </p:sp>
      <p:sp>
        <p:nvSpPr>
          <p:cNvPr id="2302" name=""/>
          <p:cNvSpPr/>
          <p:nvPr/>
        </p:nvSpPr>
        <p:spPr>
          <a:xfrm>
            <a:off x="1097280" y="28854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600" strike="noStrike" u="none">
                <a:solidFill>
                  <a:srgbClr val="000000"/>
                </a:solidFill>
                <a:effectLst/>
                <a:uFillTx/>
                <a:latin typeface="Arial"/>
              </a:rPr>
              <a:t>Para generar los códigos que trabajaremos en el curso, es necesario crear un entorno que nos permita tener código en desarrollo y conservar las mejores prácticas de la academia y la industria. Para ello trabajaremos con entornos en </a:t>
            </a:r>
            <a:r>
              <a:rPr b="1" lang="es-ES" sz="1600" strike="noStrike" u="none">
                <a:solidFill>
                  <a:srgbClr val="000000"/>
                </a:solidFill>
                <a:effectLst/>
                <a:uFillTx/>
                <a:latin typeface="Arial"/>
              </a:rPr>
              <a:t>conda</a:t>
            </a:r>
            <a:r>
              <a:rPr b="0" lang="es-ES" sz="1600" strike="noStrike" u="none">
                <a:solidFill>
                  <a:srgbClr val="000000"/>
                </a:solidFill>
                <a:effectLst/>
                <a:uFillTx/>
                <a:latin typeface="Arial"/>
              </a:rPr>
              <a:t>, código en </a:t>
            </a:r>
            <a:r>
              <a:rPr b="1" lang="es-ES" sz="1600" strike="noStrike" u="none">
                <a:solidFill>
                  <a:srgbClr val="000000"/>
                </a:solidFill>
                <a:effectLst/>
                <a:uFillTx/>
                <a:latin typeface="Arial"/>
              </a:rPr>
              <a:t>python</a:t>
            </a:r>
            <a:r>
              <a:rPr b="0" lang="es-ES" sz="1600" strike="noStrike" u="none">
                <a:solidFill>
                  <a:srgbClr val="000000"/>
                </a:solidFill>
                <a:effectLst/>
                <a:uFillTx/>
                <a:latin typeface="Arial"/>
              </a:rPr>
              <a:t> y manejo de repositorios en </a:t>
            </a:r>
            <a:r>
              <a:rPr b="1" lang="es-ES" sz="1600" strike="noStrike" u="none">
                <a:solidFill>
                  <a:srgbClr val="000000"/>
                </a:solidFill>
                <a:effectLst/>
                <a:uFillTx/>
                <a:latin typeface="Arial"/>
              </a:rPr>
              <a:t>GitHub</a:t>
            </a:r>
            <a:r>
              <a:rPr b="0" lang="es-ES" sz="1600" strike="noStrike" u="none">
                <a:solidFill>
                  <a:srgbClr val="000000"/>
                </a:solidFill>
                <a:effectLst/>
                <a:uFillTx/>
                <a:latin typeface="Arial"/>
              </a:rPr>
              <a:t> desde </a:t>
            </a:r>
            <a:r>
              <a:rPr b="1" lang="es-ES" sz="1600" strike="noStrike" u="none">
                <a:solidFill>
                  <a:srgbClr val="000000"/>
                </a:solidFill>
                <a:effectLst/>
                <a:uFillTx/>
                <a:latin typeface="Arial"/>
              </a:rPr>
              <a:t>PyCharm</a:t>
            </a:r>
            <a:r>
              <a:rPr b="0" lang="es-ES" sz="1600" strike="noStrike" u="none">
                <a:solidFill>
                  <a:srgbClr val="000000"/>
                </a:solidFill>
                <a:effectLst/>
                <a:uFillTx/>
                <a:latin typeface="Arial"/>
              </a:rPr>
              <a:t>.</a:t>
            </a:r>
            <a:endParaRPr b="0" lang="es-ES" sz="1600" strike="noStrike" u="none">
              <a:solidFill>
                <a:srgbClr val="000000"/>
              </a:solidFill>
              <a:effectLst/>
              <a:uFillTx/>
              <a:latin typeface="Arial"/>
            </a:endParaRPr>
          </a:p>
        </p:txBody>
      </p:sp>
      <p:sp>
        <p:nvSpPr>
          <p:cNvPr id="2303"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4" name=""/>
          <p:cNvSpPr/>
          <p:nvPr/>
        </p:nvSpPr>
        <p:spPr>
          <a:xfrm>
            <a:off x="91440" y="1158840"/>
            <a:ext cx="3382920" cy="919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Descargar e instalar miniconda desde la página oficial:</a:t>
            </a:r>
            <a:br>
              <a:rPr sz="1200"/>
            </a:br>
            <a:r>
              <a:rPr b="0" lang="es-ES" sz="1200" strike="noStrike" u="none">
                <a:solidFill>
                  <a:srgbClr val="000000"/>
                </a:solidFill>
                <a:effectLst/>
                <a:uFillTx/>
                <a:latin typeface="Noto Sans"/>
              </a:rPr>
              <a:t>https://www.anaconda.com/docs/getting-started/miniconda/install</a:t>
            </a:r>
            <a:endParaRPr b="0" lang="es-ES" sz="1200" strike="noStrike" u="none">
              <a:solidFill>
                <a:srgbClr val="000000"/>
              </a:solidFill>
              <a:effectLst/>
              <a:uFillTx/>
              <a:latin typeface="Arial"/>
            </a:endParaRPr>
          </a:p>
        </p:txBody>
      </p:sp>
      <p:sp>
        <p:nvSpPr>
          <p:cNvPr id="2305" name=""/>
          <p:cNvSpPr/>
          <p:nvPr/>
        </p:nvSpPr>
        <p:spPr>
          <a:xfrm>
            <a:off x="1463040" y="73152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Miniconda</a:t>
            </a:r>
            <a:endParaRPr b="0" lang="es-ES" sz="1800" strike="noStrike" u="none">
              <a:solidFill>
                <a:srgbClr val="000000"/>
              </a:solidFill>
              <a:effectLst/>
              <a:uFillTx/>
              <a:latin typeface="Arial"/>
            </a:endParaRPr>
          </a:p>
        </p:txBody>
      </p:sp>
      <p:sp>
        <p:nvSpPr>
          <p:cNvPr id="2306" name=""/>
          <p:cNvSpPr/>
          <p:nvPr/>
        </p:nvSpPr>
        <p:spPr>
          <a:xfrm>
            <a:off x="109800" y="2639520"/>
            <a:ext cx="3382920" cy="1060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Una vez tengamos instalado miniconda, abrimos la terminal y ejecutamos </a:t>
            </a:r>
            <a:r>
              <a:rPr b="1" lang="es-ES" sz="1200" strike="noStrike" u="none">
                <a:solidFill>
                  <a:srgbClr val="000000"/>
                </a:solidFill>
                <a:effectLst/>
                <a:uFillTx/>
                <a:latin typeface="Noto Sans"/>
              </a:rPr>
              <a:t>conda init </a:t>
            </a:r>
            <a:r>
              <a:rPr b="0" lang="es-ES" sz="1200" strike="noStrike" u="none">
                <a:solidFill>
                  <a:srgbClr val="000000"/>
                </a:solidFill>
                <a:effectLst/>
                <a:uFillTx/>
                <a:latin typeface="Noto Sans"/>
              </a:rPr>
              <a:t>y cerrar la terminal</a:t>
            </a:r>
            <a:r>
              <a:rPr b="0" lang="es-ES" sz="1200" strike="noStrike" u="none">
                <a:solidFill>
                  <a:srgbClr val="000000"/>
                </a:solidFill>
                <a:effectLst/>
                <a:uFillTx/>
                <a:latin typeface="Noto Sans"/>
              </a:rPr>
              <a:t>. En caso de tener un sistema operativo Windows, buscar </a:t>
            </a:r>
            <a:r>
              <a:rPr b="1" lang="es-ES" sz="1200" strike="noStrike" u="none">
                <a:solidFill>
                  <a:srgbClr val="000000"/>
                </a:solidFill>
                <a:effectLst/>
                <a:uFillTx/>
                <a:latin typeface="Noto Sans"/>
              </a:rPr>
              <a:t>Anaconda Promt</a:t>
            </a:r>
            <a:r>
              <a:rPr b="0" lang="es-ES" sz="1200" strike="noStrike" u="none">
                <a:solidFill>
                  <a:srgbClr val="000000"/>
                </a:solidFill>
                <a:effectLst/>
                <a:uFillTx/>
                <a:latin typeface="Noto Sans"/>
              </a:rPr>
              <a:t>.</a:t>
            </a:r>
            <a:r>
              <a:rPr b="0" lang="es-ES" sz="1200" strike="noStrike" u="none">
                <a:solidFill>
                  <a:srgbClr val="666666"/>
                </a:solidFill>
                <a:effectLst/>
                <a:uFillTx/>
                <a:latin typeface="Noto Sans"/>
              </a:rPr>
              <a:t> </a:t>
            </a:r>
            <a:endParaRPr b="0" lang="es-ES" sz="1200" strike="noStrike" u="none">
              <a:solidFill>
                <a:srgbClr val="000000"/>
              </a:solidFill>
              <a:effectLst/>
              <a:uFillTx/>
              <a:latin typeface="Arial"/>
            </a:endParaRPr>
          </a:p>
        </p:txBody>
      </p:sp>
      <p:sp>
        <p:nvSpPr>
          <p:cNvPr id="2307" name=""/>
          <p:cNvSpPr/>
          <p:nvPr/>
        </p:nvSpPr>
        <p:spPr>
          <a:xfrm>
            <a:off x="1080000" y="2212200"/>
            <a:ext cx="2412720" cy="712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Inicializar</a:t>
            </a:r>
            <a:endParaRPr b="0" lang="es-ES" sz="1800" strike="noStrike" u="none">
              <a:solidFill>
                <a:srgbClr val="000000"/>
              </a:solidFill>
              <a:effectLst/>
              <a:uFillTx/>
              <a:latin typeface="Arial"/>
            </a:endParaRPr>
          </a:p>
        </p:txBody>
      </p:sp>
      <p:sp>
        <p:nvSpPr>
          <p:cNvPr id="2308" name=""/>
          <p:cNvSpPr/>
          <p:nvPr/>
        </p:nvSpPr>
        <p:spPr>
          <a:xfrm>
            <a:off x="91440" y="4097880"/>
            <a:ext cx="3382920" cy="1126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s-ES" sz="1200" strike="noStrike" u="none">
                <a:solidFill>
                  <a:srgbClr val="000000"/>
                </a:solidFill>
                <a:effectLst/>
                <a:uFillTx/>
                <a:latin typeface="Noto Sans"/>
              </a:rPr>
              <a:t>Abrir la terminal y copiar el comando:</a:t>
            </a:r>
            <a:br>
              <a:rPr sz="1200"/>
            </a:br>
            <a:r>
              <a:rPr b="0" i="1" lang="es-ES" sz="1200" strike="noStrike" u="none">
                <a:solidFill>
                  <a:srgbClr val="000000"/>
                </a:solidFill>
                <a:effectLst/>
                <a:uFillTx/>
                <a:latin typeface="Noto Sans"/>
              </a:rPr>
              <a:t>conda create -n AdvTimeSeries python=3.12</a:t>
            </a:r>
            <a:br>
              <a:rPr sz="1200"/>
            </a:br>
            <a:r>
              <a:rPr b="0" lang="es-ES" sz="1200" strike="noStrike" u="none">
                <a:solidFill>
                  <a:srgbClr val="000000"/>
                </a:solidFill>
                <a:effectLst/>
                <a:uFillTx/>
                <a:latin typeface="Noto Sans"/>
              </a:rPr>
              <a:t>El comando crea un nuevo entorno llamado AdvTimeSeries con Python 3.12</a:t>
            </a:r>
            <a:endParaRPr b="0" lang="es-ES" sz="1200" strike="noStrike" u="none">
              <a:solidFill>
                <a:srgbClr val="000000"/>
              </a:solidFill>
              <a:effectLst/>
              <a:uFillTx/>
              <a:latin typeface="Arial"/>
            </a:endParaRPr>
          </a:p>
        </p:txBody>
      </p:sp>
      <p:sp>
        <p:nvSpPr>
          <p:cNvPr id="2309" name=""/>
          <p:cNvSpPr/>
          <p:nvPr/>
        </p:nvSpPr>
        <p:spPr>
          <a:xfrm>
            <a:off x="1463040" y="3670560"/>
            <a:ext cx="2011320" cy="401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s-ES" sz="1800" strike="noStrike" u="none">
                <a:solidFill>
                  <a:srgbClr val="000000"/>
                </a:solidFill>
                <a:effectLst/>
                <a:uFillTx/>
                <a:latin typeface="Noto Sans"/>
              </a:rPr>
              <a:t>Entorno</a:t>
            </a:r>
            <a:endParaRPr b="0" lang="es-ES" sz="1800" strike="noStrike" u="none">
              <a:solidFill>
                <a:srgbClr val="000000"/>
              </a:solidFill>
              <a:effectLst/>
              <a:uFillTx/>
              <a:latin typeface="Arial"/>
            </a:endParaRPr>
          </a:p>
        </p:txBody>
      </p:sp>
      <p:sp>
        <p:nvSpPr>
          <p:cNvPr id="2310" name=""/>
          <p:cNvSpPr/>
          <p:nvPr/>
        </p:nvSpPr>
        <p:spPr>
          <a:xfrm>
            <a:off x="6672240" y="4447080"/>
            <a:ext cx="3382920" cy="919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Para evitar cambios no necesarios en el entorno, desactiva el entorno en la terminal una vez termines con el comando:</a:t>
            </a:r>
            <a:br>
              <a:rPr sz="1200"/>
            </a:br>
            <a:r>
              <a:rPr b="0" i="1" lang="es-ES" sz="1200" strike="noStrike" u="none">
                <a:solidFill>
                  <a:srgbClr val="000000"/>
                </a:solidFill>
                <a:effectLst/>
                <a:uFillTx/>
                <a:latin typeface="Noto Sans"/>
              </a:rPr>
              <a:t>conda deactivate</a:t>
            </a:r>
            <a:endParaRPr b="0" lang="es-ES" sz="1200" strike="noStrike" u="none">
              <a:solidFill>
                <a:srgbClr val="000000"/>
              </a:solidFill>
              <a:effectLst/>
              <a:uFillTx/>
              <a:latin typeface="Arial"/>
            </a:endParaRPr>
          </a:p>
        </p:txBody>
      </p:sp>
      <p:sp>
        <p:nvSpPr>
          <p:cNvPr id="2311" name=""/>
          <p:cNvSpPr/>
          <p:nvPr/>
        </p:nvSpPr>
        <p:spPr>
          <a:xfrm>
            <a:off x="6672240" y="401976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Desactivación</a:t>
            </a:r>
            <a:endParaRPr b="0" lang="es-ES" sz="1800" strike="noStrike" u="none">
              <a:solidFill>
                <a:srgbClr val="000000"/>
              </a:solidFill>
              <a:effectLst/>
              <a:uFillTx/>
              <a:latin typeface="Arial"/>
            </a:endParaRPr>
          </a:p>
        </p:txBody>
      </p:sp>
      <p:sp>
        <p:nvSpPr>
          <p:cNvPr id="2312" name=""/>
          <p:cNvSpPr/>
          <p:nvPr/>
        </p:nvSpPr>
        <p:spPr>
          <a:xfrm>
            <a:off x="6672240" y="2990520"/>
            <a:ext cx="3382920" cy="919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rPr>
              <a:t>Instala las librerias necesarias con los comandos:</a:t>
            </a:r>
            <a:br>
              <a:rPr sz="1200"/>
            </a:br>
            <a:r>
              <a:rPr b="0" i="1" lang="es-ES" sz="1200" strike="noStrike" u="none">
                <a:solidFill>
                  <a:srgbClr val="000000"/>
                </a:solidFill>
                <a:effectLst/>
                <a:uFillTx/>
                <a:latin typeface="Noto Sans"/>
              </a:rPr>
              <a:t>conda install numpy pandas matplotlib statsmodels -y</a:t>
            </a:r>
            <a:br>
              <a:rPr sz="1200"/>
            </a:br>
            <a:r>
              <a:rPr b="0" i="1" lang="es-ES" sz="1200" strike="noStrike" u="none">
                <a:solidFill>
                  <a:srgbClr val="000000"/>
                </a:solidFill>
                <a:effectLst/>
                <a:uFillTx/>
                <a:latin typeface="Noto Sans"/>
              </a:rPr>
              <a:t>pip install yfinance</a:t>
            </a:r>
            <a:endParaRPr b="0" lang="es-ES" sz="1200" strike="noStrike" u="none">
              <a:solidFill>
                <a:srgbClr val="000000"/>
              </a:solidFill>
              <a:effectLst/>
              <a:uFillTx/>
              <a:latin typeface="Arial"/>
            </a:endParaRPr>
          </a:p>
        </p:txBody>
      </p:sp>
      <p:sp>
        <p:nvSpPr>
          <p:cNvPr id="2313" name=""/>
          <p:cNvSpPr/>
          <p:nvPr/>
        </p:nvSpPr>
        <p:spPr>
          <a:xfrm>
            <a:off x="6672240" y="2563200"/>
            <a:ext cx="2147400" cy="71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Librerias</a:t>
            </a:r>
            <a:endParaRPr b="0" lang="es-ES" sz="1800" strike="noStrike" u="none">
              <a:solidFill>
                <a:srgbClr val="000000"/>
              </a:solidFill>
              <a:effectLst/>
              <a:uFillTx/>
              <a:latin typeface="Arial"/>
            </a:endParaRPr>
          </a:p>
        </p:txBody>
      </p:sp>
      <p:sp>
        <p:nvSpPr>
          <p:cNvPr id="2314" name=""/>
          <p:cNvSpPr/>
          <p:nvPr/>
        </p:nvSpPr>
        <p:spPr>
          <a:xfrm>
            <a:off x="6672240" y="1433160"/>
            <a:ext cx="3382920" cy="748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200" strike="noStrike" u="none">
                <a:solidFill>
                  <a:srgbClr val="000000"/>
                </a:solidFill>
                <a:effectLst/>
                <a:uFillTx/>
                <a:latin typeface="Noto Sans"/>
                <a:ea typeface="Noto Sans CJK SC"/>
              </a:rPr>
              <a:t>Activa el entorno en la terminal con el comando:</a:t>
            </a:r>
            <a:br>
              <a:rPr sz="1200"/>
            </a:br>
            <a:r>
              <a:rPr b="0" i="1" lang="es-ES" sz="1200" strike="noStrike" u="none">
                <a:solidFill>
                  <a:srgbClr val="000000"/>
                </a:solidFill>
                <a:effectLst/>
                <a:uFillTx/>
                <a:latin typeface="Noto Sans"/>
                <a:ea typeface="Noto Sans CJK SC"/>
              </a:rPr>
              <a:t>conda activate AdvTimeSeries</a:t>
            </a:r>
            <a:br>
              <a:rPr sz="1200"/>
            </a:br>
            <a:r>
              <a:rPr b="0" lang="es-ES" sz="1200" strike="noStrike" u="none">
                <a:solidFill>
                  <a:srgbClr val="000000"/>
                </a:solidFill>
                <a:effectLst/>
                <a:uFillTx/>
                <a:latin typeface="Noto Sans"/>
                <a:ea typeface="Noto Sans CJK SC"/>
              </a:rPr>
              <a:t>Una vez activo el entorno, procede a instalar las librerias necesarias</a:t>
            </a:r>
            <a:endParaRPr b="0" lang="es-ES" sz="1200" strike="noStrike" u="none">
              <a:solidFill>
                <a:srgbClr val="000000"/>
              </a:solidFill>
              <a:effectLst/>
              <a:uFillTx/>
              <a:latin typeface="Arial"/>
            </a:endParaRPr>
          </a:p>
        </p:txBody>
      </p:sp>
      <p:sp>
        <p:nvSpPr>
          <p:cNvPr id="2315" name=""/>
          <p:cNvSpPr/>
          <p:nvPr/>
        </p:nvSpPr>
        <p:spPr>
          <a:xfrm>
            <a:off x="6672240" y="1005840"/>
            <a:ext cx="2011320" cy="40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trike="noStrike" u="none">
                <a:solidFill>
                  <a:srgbClr val="000000"/>
                </a:solidFill>
                <a:effectLst/>
                <a:uFillTx/>
                <a:latin typeface="Noto Sans"/>
              </a:rPr>
              <a:t>Activación</a:t>
            </a:r>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6" name=""/>
          <p:cNvSpPr/>
          <p:nvPr/>
        </p:nvSpPr>
        <p:spPr>
          <a:xfrm>
            <a:off x="731520" y="150552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GitHub – Pycharm</a:t>
            </a:r>
            <a:endParaRPr b="0" lang="es-ES" sz="4000" strike="noStrike" u="none">
              <a:solidFill>
                <a:srgbClr val="000000"/>
              </a:solidFill>
              <a:effectLst/>
              <a:uFillTx/>
              <a:latin typeface="Arial"/>
            </a:endParaRPr>
          </a:p>
        </p:txBody>
      </p:sp>
      <p:sp>
        <p:nvSpPr>
          <p:cNvPr id="2317" name=""/>
          <p:cNvSpPr/>
          <p:nvPr/>
        </p:nvSpPr>
        <p:spPr>
          <a:xfrm>
            <a:off x="1097280" y="28854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600" strike="noStrike" u="none">
                <a:solidFill>
                  <a:srgbClr val="000000"/>
                </a:solidFill>
                <a:effectLst/>
                <a:uFillTx/>
                <a:latin typeface="Arial"/>
              </a:rPr>
              <a:t>Para conectar nuestro GitHub con Pycharm y acceder a nuestros proyectos y ramas, es necesario generar un </a:t>
            </a:r>
            <a:r>
              <a:rPr b="1" lang="es-ES" sz="1600" strike="noStrike" u="none">
                <a:solidFill>
                  <a:srgbClr val="000000"/>
                </a:solidFill>
                <a:effectLst/>
                <a:uFillTx/>
                <a:latin typeface="Arial"/>
              </a:rPr>
              <a:t>Tocken</a:t>
            </a:r>
            <a:r>
              <a:rPr b="0" lang="es-ES" sz="1600" strike="noStrike" u="none">
                <a:solidFill>
                  <a:srgbClr val="000000"/>
                </a:solidFill>
                <a:effectLst/>
                <a:uFillTx/>
                <a:latin typeface="Arial"/>
              </a:rPr>
              <a:t> de acceso personal (PAT). Avanzaremos con el paso a paso. </a:t>
            </a:r>
            <a:endParaRPr b="0" lang="es-ES" sz="1600" strike="noStrike" u="none">
              <a:solidFill>
                <a:srgbClr val="000000"/>
              </a:solidFill>
              <a:effectLst/>
              <a:uFillTx/>
              <a:latin typeface="Arial"/>
            </a:endParaRPr>
          </a:p>
        </p:txBody>
      </p:sp>
      <p:sp>
        <p:nvSpPr>
          <p:cNvPr id="2318"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9" name=""/>
          <p:cNvSpPr/>
          <p:nvPr/>
        </p:nvSpPr>
        <p:spPr>
          <a:xfrm>
            <a:off x="953280" y="152424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500" strike="noStrike" u="none">
                <a:solidFill>
                  <a:srgbClr val="000000"/>
                </a:solidFill>
                <a:effectLst/>
                <a:uFillTx/>
                <a:latin typeface="Noto Sans"/>
              </a:rPr>
              <a:t>Entra a tu cuenta de GitHub y busca </a:t>
            </a:r>
            <a:r>
              <a:rPr b="1" lang="es-ES" sz="1500" strike="noStrike" u="none">
                <a:solidFill>
                  <a:srgbClr val="000000"/>
                </a:solidFill>
                <a:effectLst/>
                <a:uFillTx/>
                <a:latin typeface="Noto Sans"/>
              </a:rPr>
              <a:t>settings</a:t>
            </a:r>
            <a:r>
              <a:rPr b="0" lang="es-ES" sz="1500" strike="noStrike" u="none">
                <a:solidFill>
                  <a:srgbClr val="000000"/>
                </a:solidFill>
                <a:effectLst/>
                <a:uFillTx/>
                <a:latin typeface="Noto Sans"/>
              </a:rPr>
              <a:t>. En el menú lateral, ve a </a:t>
            </a:r>
            <a:r>
              <a:rPr b="1" lang="es-ES" sz="1500" strike="noStrike" u="none">
                <a:solidFill>
                  <a:srgbClr val="000000"/>
                </a:solidFill>
                <a:effectLst/>
                <a:uFillTx/>
                <a:latin typeface="Noto Sans"/>
              </a:rPr>
              <a:t>Developer settings </a:t>
            </a:r>
            <a:r>
              <a:rPr b="0" lang="es-ES" sz="1500" strike="noStrike" u="none">
                <a:solidFill>
                  <a:srgbClr val="000000"/>
                </a:solidFill>
                <a:effectLst/>
                <a:uFillTx/>
                <a:latin typeface="Noto Sans"/>
              </a:rPr>
              <a:t>→ </a:t>
            </a:r>
            <a:r>
              <a:rPr b="1" lang="es-ES" sz="1500" strike="noStrike" u="none">
                <a:solidFill>
                  <a:srgbClr val="000000"/>
                </a:solidFill>
                <a:effectLst/>
                <a:uFillTx/>
                <a:latin typeface="Noto Sans"/>
              </a:rPr>
              <a:t>Personal access tokens</a:t>
            </a:r>
            <a:r>
              <a:rPr b="0" lang="es-ES" sz="1500" strike="noStrike" u="none">
                <a:solidFill>
                  <a:srgbClr val="000000"/>
                </a:solidFill>
                <a:effectLst/>
                <a:uFillTx/>
                <a:latin typeface="Noto Sans"/>
              </a:rPr>
              <a:t> → </a:t>
            </a:r>
            <a:r>
              <a:rPr b="1" lang="es-ES" sz="1500" strike="noStrike" u="none">
                <a:solidFill>
                  <a:srgbClr val="000000"/>
                </a:solidFill>
                <a:effectLst/>
                <a:uFillTx/>
                <a:latin typeface="Noto Sans"/>
              </a:rPr>
              <a:t>Tokens</a:t>
            </a:r>
            <a:r>
              <a:rPr b="0" lang="es-ES" sz="1500" strike="noStrike" u="none">
                <a:solidFill>
                  <a:srgbClr val="000000"/>
                </a:solidFill>
                <a:effectLst/>
                <a:uFillTx/>
                <a:latin typeface="Noto Sans"/>
              </a:rPr>
              <a:t> → </a:t>
            </a:r>
            <a:r>
              <a:rPr b="1" lang="es-ES" sz="1500" strike="noStrike" u="none">
                <a:solidFill>
                  <a:srgbClr val="000000"/>
                </a:solidFill>
                <a:effectLst/>
                <a:uFillTx/>
                <a:latin typeface="Noto Sans"/>
              </a:rPr>
              <a:t>Generate new token</a:t>
            </a:r>
            <a:r>
              <a:rPr b="0" lang="es-ES" sz="1500" strike="noStrike" u="none">
                <a:solidFill>
                  <a:srgbClr val="000000"/>
                </a:solidFill>
                <a:effectLst/>
                <a:uFillTx/>
                <a:latin typeface="Noto Sans"/>
              </a:rPr>
              <a:t>.</a:t>
            </a:r>
            <a:endParaRPr b="0" lang="es-ES" sz="1500" strike="noStrike" u="none">
              <a:solidFill>
                <a:srgbClr val="000000"/>
              </a:solidFill>
              <a:effectLst/>
              <a:uFillTx/>
              <a:latin typeface="Arial"/>
            </a:endParaRPr>
          </a:p>
        </p:txBody>
      </p:sp>
      <p:sp>
        <p:nvSpPr>
          <p:cNvPr id="2320" name=""/>
          <p:cNvSpPr/>
          <p:nvPr/>
        </p:nvSpPr>
        <p:spPr>
          <a:xfrm>
            <a:off x="1440000" y="900000"/>
            <a:ext cx="270000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200" strike="noStrike" u="none">
                <a:solidFill>
                  <a:srgbClr val="000000"/>
                </a:solidFill>
                <a:effectLst/>
                <a:uFillTx/>
                <a:latin typeface="Noto Sans"/>
              </a:rPr>
              <a:t>Tocken en GitHub</a:t>
            </a:r>
            <a:endParaRPr b="0" lang="es-ES" sz="2200" strike="noStrike" u="none">
              <a:solidFill>
                <a:srgbClr val="000000"/>
              </a:solidFill>
              <a:effectLst/>
              <a:uFillTx/>
              <a:latin typeface="Arial"/>
            </a:endParaRPr>
          </a:p>
        </p:txBody>
      </p:sp>
      <p:sp>
        <p:nvSpPr>
          <p:cNvPr id="2321" name=""/>
          <p:cNvSpPr/>
          <p:nvPr/>
        </p:nvSpPr>
        <p:spPr>
          <a:xfrm>
            <a:off x="2873520" y="403776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s-ES" sz="1500" strike="noStrike" u="none">
                <a:solidFill>
                  <a:srgbClr val="000000"/>
                </a:solidFill>
                <a:effectLst/>
                <a:uFillTx/>
                <a:latin typeface="Noto Sans"/>
              </a:rPr>
              <a:t>Ve a </a:t>
            </a:r>
            <a:r>
              <a:rPr b="1" lang="es-ES" sz="1500" strike="noStrike" u="none">
                <a:solidFill>
                  <a:srgbClr val="000000"/>
                </a:solidFill>
                <a:effectLst/>
                <a:uFillTx/>
                <a:latin typeface="Noto Sans"/>
              </a:rPr>
              <a:t>File</a:t>
            </a:r>
            <a:r>
              <a:rPr b="0" lang="es-ES" sz="1500" strike="noStrike" u="none">
                <a:solidFill>
                  <a:srgbClr val="000000"/>
                </a:solidFill>
                <a:effectLst/>
                <a:uFillTx/>
                <a:latin typeface="Noto Sans"/>
              </a:rPr>
              <a:t> → </a:t>
            </a:r>
            <a:r>
              <a:rPr b="1" lang="es-ES" sz="1500" strike="noStrike" u="none">
                <a:solidFill>
                  <a:srgbClr val="000000"/>
                </a:solidFill>
                <a:effectLst/>
                <a:uFillTx/>
                <a:latin typeface="Noto Sans"/>
              </a:rPr>
              <a:t>Settings</a:t>
            </a:r>
            <a:r>
              <a:rPr b="0" lang="es-ES" sz="1500" strike="noStrike" u="none">
                <a:solidFill>
                  <a:srgbClr val="000000"/>
                </a:solidFill>
                <a:effectLst/>
                <a:uFillTx/>
                <a:latin typeface="Noto Sans"/>
              </a:rPr>
              <a:t> → </a:t>
            </a:r>
            <a:r>
              <a:rPr b="1" lang="es-ES" sz="1500" strike="noStrike" u="none">
                <a:solidFill>
                  <a:srgbClr val="000000"/>
                </a:solidFill>
                <a:effectLst/>
                <a:uFillTx/>
                <a:latin typeface="Noto Sans"/>
              </a:rPr>
              <a:t>Version Control</a:t>
            </a:r>
            <a:r>
              <a:rPr b="0" lang="es-ES" sz="1500" strike="noStrike" u="none">
                <a:solidFill>
                  <a:srgbClr val="000000"/>
                </a:solidFill>
                <a:effectLst/>
                <a:uFillTx/>
                <a:latin typeface="Noto Sans"/>
              </a:rPr>
              <a:t> → </a:t>
            </a:r>
            <a:r>
              <a:rPr b="1" lang="es-ES" sz="1500" strike="noStrike" u="none">
                <a:solidFill>
                  <a:srgbClr val="000000"/>
                </a:solidFill>
                <a:effectLst/>
                <a:uFillTx/>
                <a:latin typeface="Noto Sans"/>
              </a:rPr>
              <a:t>GitHub</a:t>
            </a:r>
            <a:r>
              <a:rPr b="0" lang="es-ES" sz="1500" strike="noStrike" u="none">
                <a:solidFill>
                  <a:srgbClr val="000000"/>
                </a:solidFill>
                <a:effectLst/>
                <a:uFillTx/>
                <a:latin typeface="Noto Sans"/>
              </a:rPr>
              <a:t>. Haz clic en + para añadir una cuenta y selecciona Log in via Token. Pega el Tocken y OK.</a:t>
            </a:r>
            <a:endParaRPr b="0" lang="es-ES" sz="1500" strike="noStrike" u="none">
              <a:solidFill>
                <a:srgbClr val="000000"/>
              </a:solidFill>
              <a:effectLst/>
              <a:uFillTx/>
              <a:latin typeface="Arial"/>
            </a:endParaRPr>
          </a:p>
        </p:txBody>
      </p:sp>
      <p:sp>
        <p:nvSpPr>
          <p:cNvPr id="2322" name=""/>
          <p:cNvSpPr/>
          <p:nvPr/>
        </p:nvSpPr>
        <p:spPr>
          <a:xfrm>
            <a:off x="3524760" y="362736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200" strike="noStrike" u="none">
                <a:solidFill>
                  <a:srgbClr val="000000"/>
                </a:solidFill>
                <a:effectLst/>
                <a:uFillTx/>
                <a:latin typeface="Noto Sans"/>
              </a:rPr>
              <a:t>PyCharm</a:t>
            </a:r>
            <a:endParaRPr b="0" lang="es-ES" sz="2200" strike="noStrike" u="none">
              <a:solidFill>
                <a:srgbClr val="000000"/>
              </a:solidFill>
              <a:effectLst/>
              <a:uFillTx/>
              <a:latin typeface="Arial"/>
            </a:endParaRPr>
          </a:p>
        </p:txBody>
      </p:sp>
      <p:sp>
        <p:nvSpPr>
          <p:cNvPr id="2323" name=""/>
          <p:cNvSpPr/>
          <p:nvPr/>
        </p:nvSpPr>
        <p:spPr>
          <a:xfrm>
            <a:off x="6714000" y="4084560"/>
            <a:ext cx="320004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500" strike="noStrike" u="none">
                <a:solidFill>
                  <a:srgbClr val="000000"/>
                </a:solidFill>
                <a:effectLst/>
                <a:uFillTx/>
                <a:latin typeface="Noto Sans"/>
              </a:rPr>
              <a:t>Comprueba con un Git pull (traer info) o push (enviar info) y verifica la actualización en GitHub. </a:t>
            </a:r>
            <a:endParaRPr b="0" lang="es-ES" sz="1500" strike="noStrike" u="none">
              <a:solidFill>
                <a:srgbClr val="000000"/>
              </a:solidFill>
              <a:effectLst/>
              <a:uFillTx/>
              <a:latin typeface="Arial"/>
            </a:endParaRPr>
          </a:p>
        </p:txBody>
      </p:sp>
      <p:sp>
        <p:nvSpPr>
          <p:cNvPr id="2324" name=""/>
          <p:cNvSpPr/>
          <p:nvPr/>
        </p:nvSpPr>
        <p:spPr>
          <a:xfrm>
            <a:off x="7365240" y="3674160"/>
            <a:ext cx="181476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200" strike="noStrike" u="none">
                <a:solidFill>
                  <a:srgbClr val="000000"/>
                </a:solidFill>
                <a:effectLst/>
                <a:uFillTx/>
                <a:latin typeface="Noto Sans"/>
              </a:rPr>
              <a:t>Comprobar</a:t>
            </a:r>
            <a:endParaRPr b="0" lang="es-ES" sz="2200" strike="noStrike" u="none">
              <a:solidFill>
                <a:srgbClr val="000000"/>
              </a:solidFill>
              <a:effectLst/>
              <a:uFillTx/>
              <a:latin typeface="Arial"/>
            </a:endParaRPr>
          </a:p>
        </p:txBody>
      </p:sp>
      <p:sp>
        <p:nvSpPr>
          <p:cNvPr id="2325" name=""/>
          <p:cNvSpPr/>
          <p:nvPr/>
        </p:nvSpPr>
        <p:spPr>
          <a:xfrm>
            <a:off x="4860000" y="1524240"/>
            <a:ext cx="3240000" cy="113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500" strike="noStrike" u="none">
                <a:solidFill>
                  <a:srgbClr val="000000"/>
                </a:solidFill>
                <a:effectLst/>
                <a:uFillTx/>
                <a:latin typeface="Noto Sans"/>
              </a:rPr>
              <a:t>Ve a la opción </a:t>
            </a:r>
            <a:r>
              <a:rPr b="1" lang="es-ES" sz="1500" strike="noStrike" u="none">
                <a:solidFill>
                  <a:srgbClr val="000000"/>
                </a:solidFill>
                <a:effectLst/>
                <a:uFillTx/>
                <a:latin typeface="Noto Sans"/>
              </a:rPr>
              <a:t>Git</a:t>
            </a:r>
            <a:r>
              <a:rPr b="0" lang="es-ES" sz="1500" strike="noStrike" u="none">
                <a:solidFill>
                  <a:srgbClr val="000000"/>
                </a:solidFill>
                <a:effectLst/>
                <a:uFillTx/>
                <a:latin typeface="Noto Sans"/>
              </a:rPr>
              <a:t> en Pycharm, selecciona </a:t>
            </a:r>
            <a:r>
              <a:rPr b="1" lang="es-ES" sz="1500" strike="noStrike" u="none">
                <a:solidFill>
                  <a:srgbClr val="000000"/>
                </a:solidFill>
                <a:effectLst/>
                <a:uFillTx/>
                <a:latin typeface="Noto Sans"/>
              </a:rPr>
              <a:t>Clone </a:t>
            </a:r>
            <a:r>
              <a:rPr b="0" lang="es-ES" sz="1500" strike="noStrike" u="none">
                <a:solidFill>
                  <a:srgbClr val="000000"/>
                </a:solidFill>
                <a:effectLst/>
                <a:uFillTx/>
                <a:latin typeface="Noto Sans"/>
              </a:rPr>
              <a:t>y pega la URL del repositorio. Se autenticará vía Tocken.</a:t>
            </a:r>
            <a:endParaRPr b="0" lang="es-ES" sz="1500" strike="noStrike" u="none">
              <a:solidFill>
                <a:srgbClr val="000000"/>
              </a:solidFill>
              <a:effectLst/>
              <a:uFillTx/>
              <a:latin typeface="Arial"/>
            </a:endParaRPr>
          </a:p>
        </p:txBody>
      </p:sp>
      <p:sp>
        <p:nvSpPr>
          <p:cNvPr id="2326" name=""/>
          <p:cNvSpPr/>
          <p:nvPr/>
        </p:nvSpPr>
        <p:spPr>
          <a:xfrm>
            <a:off x="5707800" y="900000"/>
            <a:ext cx="1554120" cy="4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200" strike="noStrike" u="none">
                <a:solidFill>
                  <a:srgbClr val="000000"/>
                </a:solidFill>
                <a:effectLst/>
                <a:uFillTx/>
                <a:latin typeface="Noto Sans"/>
              </a:rPr>
              <a:t>Clonar</a:t>
            </a:r>
            <a:endParaRPr b="0" lang="es-ES" sz="2200" strike="noStrike" u="none">
              <a:solidFill>
                <a:srgbClr val="000000"/>
              </a:solidFill>
              <a:effectLst/>
              <a:uFillTx/>
              <a:latin typeface="Arial"/>
            </a:endParaRPr>
          </a:p>
        </p:txBody>
      </p:sp>
      <p:sp>
        <p:nvSpPr>
          <p:cNvPr id="2327" name=""/>
          <p:cNvSpPr/>
          <p:nvPr/>
        </p:nvSpPr>
        <p:spPr>
          <a:xfrm>
            <a:off x="496080" y="51840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6000" strike="noStrike" u="none">
                <a:solidFill>
                  <a:srgbClr val="000000"/>
                </a:solidFill>
                <a:effectLst/>
                <a:uFillTx/>
                <a:latin typeface="Noto Sans"/>
              </a:rPr>
              <a:t>01</a:t>
            </a:r>
            <a:endParaRPr b="0" lang="es-ES" sz="6000" strike="noStrike" u="none">
              <a:solidFill>
                <a:srgbClr val="000000"/>
              </a:solidFill>
              <a:effectLst/>
              <a:uFillTx/>
              <a:latin typeface="Arial"/>
            </a:endParaRPr>
          </a:p>
        </p:txBody>
      </p:sp>
      <p:sp>
        <p:nvSpPr>
          <p:cNvPr id="2328" name=""/>
          <p:cNvSpPr/>
          <p:nvPr/>
        </p:nvSpPr>
        <p:spPr>
          <a:xfrm>
            <a:off x="2416320" y="307872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6000" strike="noStrike" u="none">
                <a:solidFill>
                  <a:srgbClr val="000000"/>
                </a:solidFill>
                <a:effectLst/>
                <a:uFillTx/>
                <a:latin typeface="Noto Sans"/>
              </a:rPr>
              <a:t>02</a:t>
            </a:r>
            <a:endParaRPr b="0" lang="es-ES" sz="6000" strike="noStrike" u="none">
              <a:solidFill>
                <a:srgbClr val="000000"/>
              </a:solidFill>
              <a:effectLst/>
              <a:uFillTx/>
              <a:latin typeface="Arial"/>
            </a:endParaRPr>
          </a:p>
        </p:txBody>
      </p:sp>
      <p:sp>
        <p:nvSpPr>
          <p:cNvPr id="2329" name=""/>
          <p:cNvSpPr/>
          <p:nvPr/>
        </p:nvSpPr>
        <p:spPr>
          <a:xfrm>
            <a:off x="4610880" y="57744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6000" strike="noStrike" u="none">
                <a:solidFill>
                  <a:srgbClr val="000000"/>
                </a:solidFill>
                <a:effectLst/>
                <a:uFillTx/>
                <a:latin typeface="Noto Sans"/>
              </a:rPr>
              <a:t>03</a:t>
            </a:r>
            <a:endParaRPr b="0" lang="es-ES" sz="6000" strike="noStrike" u="none">
              <a:solidFill>
                <a:srgbClr val="000000"/>
              </a:solidFill>
              <a:effectLst/>
              <a:uFillTx/>
              <a:latin typeface="Arial"/>
            </a:endParaRPr>
          </a:p>
        </p:txBody>
      </p:sp>
      <p:sp>
        <p:nvSpPr>
          <p:cNvPr id="2330" name=""/>
          <p:cNvSpPr/>
          <p:nvPr/>
        </p:nvSpPr>
        <p:spPr>
          <a:xfrm>
            <a:off x="6256800" y="3137760"/>
            <a:ext cx="1096920" cy="112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6000" strike="noStrike" u="none">
                <a:solidFill>
                  <a:srgbClr val="000000"/>
                </a:solidFill>
                <a:effectLst/>
                <a:uFillTx/>
                <a:latin typeface="Noto Sans"/>
              </a:rPr>
              <a:t>04</a:t>
            </a:r>
            <a:endParaRPr b="0" lang="es-E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1" name=""/>
          <p:cNvSpPr/>
          <p:nvPr/>
        </p:nvSpPr>
        <p:spPr>
          <a:xfrm>
            <a:off x="1080000" y="1080000"/>
            <a:ext cx="7908120" cy="216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4000" strike="noStrike" u="wavyHeavy">
                <a:solidFill>
                  <a:srgbClr val="000000"/>
                </a:solidFill>
                <a:effectLst/>
                <a:uFillTx/>
                <a:latin typeface="Noto Sans"/>
              </a:rPr>
              <a:t>Ejemplo</a:t>
            </a:r>
            <a:endParaRPr b="0" lang="es-ES" sz="4000" strike="noStrike" u="none">
              <a:solidFill>
                <a:srgbClr val="000000"/>
              </a:solidFill>
              <a:effectLst/>
              <a:uFillTx/>
              <a:latin typeface="Arial"/>
            </a:endParaRPr>
          </a:p>
        </p:txBody>
      </p:sp>
      <p:sp>
        <p:nvSpPr>
          <p:cNvPr id="2332" name=""/>
          <p:cNvSpPr/>
          <p:nvPr/>
        </p:nvSpPr>
        <p:spPr>
          <a:xfrm>
            <a:off x="1097640" y="2160000"/>
            <a:ext cx="7182360" cy="1794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s-ES" sz="1600" strike="noStrike" u="none">
                <a:solidFill>
                  <a:srgbClr val="000000"/>
                </a:solidFill>
                <a:effectLst/>
                <a:uFillTx/>
                <a:latin typeface="Arial"/>
              </a:rPr>
              <a:t>El ejemplo corresponde a la serie mensual de concentración de CO₂ atmosférico medida en el Observatorio de Mauna Loa (Hawái), expresada en partes por millón (ppm) y disponible desde finales de los años 50 hasta la actualidad. Es un dataset real proporcionado por la NOAA e incluido directamente en </a:t>
            </a:r>
            <a:r>
              <a:rPr b="1" lang="es-ES" sz="1600" strike="noStrike" u="none">
                <a:solidFill>
                  <a:srgbClr val="000000"/>
                </a:solidFill>
                <a:effectLst/>
                <a:uFillTx/>
                <a:latin typeface="Arial"/>
              </a:rPr>
              <a:t>statsmodels</a:t>
            </a:r>
            <a:r>
              <a:rPr b="0" lang="es-ES" sz="1600" strike="noStrike" u="none">
                <a:solidFill>
                  <a:srgbClr val="000000"/>
                </a:solidFill>
                <a:effectLst/>
                <a:uFillTx/>
                <a:latin typeface="Arial"/>
              </a:rPr>
              <a:t> (sm.datasets.co2), muy utilizado porque presenta una tendencia creciente clara, una estacionalidad anual bien definida y un componente de ruido. En este caso, </a:t>
            </a:r>
            <a:r>
              <a:rPr b="1" lang="es-ES" sz="1600" strike="noStrike" u="none">
                <a:solidFill>
                  <a:srgbClr val="000000"/>
                </a:solidFill>
                <a:effectLst/>
                <a:uFillTx/>
                <a:latin typeface="Arial"/>
              </a:rPr>
              <a:t>la serie se descompondrá</a:t>
            </a:r>
            <a:r>
              <a:rPr b="0" lang="es-ES" sz="1600" strike="noStrike" u="none">
                <a:solidFill>
                  <a:srgbClr val="000000"/>
                </a:solidFill>
                <a:effectLst/>
                <a:uFillTx/>
                <a:latin typeface="Arial"/>
              </a:rPr>
              <a:t> y se mostrarán los resultados tanto bajo un </a:t>
            </a:r>
            <a:r>
              <a:rPr b="1" lang="es-ES" sz="1600" strike="noStrike" u="none">
                <a:solidFill>
                  <a:srgbClr val="000000"/>
                </a:solidFill>
                <a:effectLst/>
                <a:uFillTx/>
                <a:latin typeface="Arial"/>
              </a:rPr>
              <a:t>modelo aditivo</a:t>
            </a:r>
            <a:r>
              <a:rPr b="0" lang="es-ES" sz="1600" strike="noStrike" u="none">
                <a:solidFill>
                  <a:srgbClr val="000000"/>
                </a:solidFill>
                <a:effectLst/>
                <a:uFillTx/>
                <a:latin typeface="Arial"/>
              </a:rPr>
              <a:t>, donde la estacionalidad se mantiene constante en magnitud, como bajo un </a:t>
            </a:r>
            <a:r>
              <a:rPr b="1" lang="es-ES" sz="1600" strike="noStrike" u="none">
                <a:solidFill>
                  <a:srgbClr val="000000"/>
                </a:solidFill>
                <a:effectLst/>
                <a:uFillTx/>
                <a:latin typeface="Arial"/>
              </a:rPr>
              <a:t>modelo multiplicativo</a:t>
            </a:r>
            <a:r>
              <a:rPr b="0" lang="es-ES" sz="1600" strike="noStrike" u="none">
                <a:solidFill>
                  <a:srgbClr val="000000"/>
                </a:solidFill>
                <a:effectLst/>
                <a:uFillTx/>
                <a:latin typeface="Arial"/>
              </a:rPr>
              <a:t>, en el que la estacionalidad crece proporcionalmente con la tendencia.</a:t>
            </a:r>
            <a:endParaRPr b="0" lang="es-ES" sz="1600" strike="noStrike" u="none">
              <a:solidFill>
                <a:srgbClr val="000000"/>
              </a:solidFill>
              <a:effectLst/>
              <a:uFillTx/>
              <a:latin typeface="Arial"/>
            </a:endParaRPr>
          </a:p>
        </p:txBody>
      </p:sp>
      <p:sp>
        <p:nvSpPr>
          <p:cNvPr id="2333" name=""/>
          <p:cNvSpPr/>
          <p:nvPr/>
        </p:nvSpPr>
        <p:spPr>
          <a:xfrm>
            <a:off x="914400" y="2835000"/>
            <a:ext cx="91080" cy="1645560"/>
          </a:xfrm>
          <a:prstGeom prst="rect">
            <a:avLst/>
          </a:prstGeom>
          <a:solidFill>
            <a:srgbClr val="ced4da">
              <a:alpha val="50000"/>
            </a:srgbClr>
          </a:solidFill>
          <a:ln w="0">
            <a:noFill/>
          </a:ln>
        </p:spPr>
        <p:style>
          <a:lnRef idx="0"/>
          <a:fillRef idx="0"/>
          <a:effectRef idx="0"/>
          <a:fontRef idx="minor"/>
        </p:style>
        <p:txBody>
          <a:bodyPr lIns="90000" rIns="90000" tIns="45000" bIns="45000" anchor="t">
            <a:noAutofit/>
          </a:bodyPr>
          <a:p>
            <a:endParaRPr b="0" lang="es-E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2025-08-19T22:52:56Z</dcterms:created>
  <dc:creator/>
  <dc:description/>
  <dc:language>es-ES</dc:language>
  <cp:lastModifiedBy/>
  <dcterms:modified xsi:type="dcterms:W3CDTF">2025-08-20T12:47:03Z</dcterms:modified>
  <cp:revision>6</cp:revision>
  <dc:subject/>
  <dc:title>Grey Elegant</dc:title>
</cp:coreProperties>
</file>

<file path=docProps/custom.xml><?xml version="1.0" encoding="utf-8"?>
<Properties xmlns="http://schemas.openxmlformats.org/officeDocument/2006/custom-properties" xmlns:vt="http://schemas.openxmlformats.org/officeDocument/2006/docPropsVTypes"/>
</file>