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f4d79c1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f4d79c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f4d79c18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f4d79c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f4d79c18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f4d79c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f4d79c18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f4d79c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f4d79c18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f4d79c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f4d79c18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f4d79c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f4d79c18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f4d79c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lw.hyperk.ca/resources/simulated-datase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lw.hyperk.ca/resources/simulated-datase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Hyper-K Machine Learning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i</a:t>
            </a:r>
            <a:r>
              <a:rPr lang="en-GB"/>
              <a:t>nformation 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mlw.hyperk.ca/resources/simulated-datasets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Variety of datasets produced for the IWCD detector: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Two different detector geometries: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 88x168 grid of 3” PMTs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16x40 grid of multi-PMT modules each with 19 3” PMTs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Various different datasets for each: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Varying energy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Varying position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Varying everything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different possible group projects: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 of particle types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Regression of energy, position, direction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datasets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IWCD geometry with grid of 3" PMTs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Varying energy and direction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e-, mu-, gamma, </a:t>
            </a:r>
            <a:r>
              <a:rPr lang="en-GB"/>
              <a:t>1,000,000 events each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Evis between 20 MeV and 2 GeV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Centred position &amp; vertical direction, varying direction around axis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Varying R position and direction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e-, mu-, gamma, 1,000,000 events each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Fixed visible energy 200 MeV, fixed vertical direction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Varying radial position and direction aroung axis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Varying everything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e-, mu-, gamma and pi0, 1,000,000 events each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lang="en-GB"/>
              <a:t>Varying energy (20 MeV to 2 GeV), position (≥50cm from wall), direction (isotropic)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datasets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-GB"/>
              <a:t>IWCD geometry with multi-PMT modules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Fixed energy, position and direction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e-, mu- and gamma, 100,000 events per configuration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Fixed visible energy 200 MeV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Fixed positions centred vertically, R = {0, 100, 200, 275, 325} cm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Direction along +ve x-axis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Varying everything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e-, mu- and pi0, 1,000,000 events each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Uniform random energy between: 30 MeV to 1 GeV for e, 200 MeV to 1.2 GeV for mu, 100 MeV to 1 GeV for neutral pi0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Position varys anywhere in tank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en-GB"/>
              <a:t>Isotropic varying direction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datasets - comments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74575"/>
            <a:ext cx="8520600" cy="5745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all gamma simulations, the simulated position is the position of gamma conversion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the barrel PMTs data are included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the trigger with highest number of hits is stored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Dark noise is included at 100 Hz at each PMT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datasets/configurations provided as collection of small npz files or large merged hdf5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100,000 events of every configuration of every dataset has existing reconstruction (fiTQun) for comparison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configs with 1M events, there are separate datasets with and without reconstruction</a:t>
            </a:r>
            <a:br>
              <a:rPr lang="en-GB"/>
            </a:br>
            <a:r>
              <a:rPr lang="en-GB"/>
              <a:t>(_100evts and _1000evts for .npz file or _100k and _1M for .h5 files)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events may not be exactly as advertised due to removal of ‘bad’ events (e.g. no PMT hits)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File locations are documented here: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https://mlw.hyperk.ca/resources/simulated-datasets</a:t>
            </a:r>
            <a:br>
              <a:rPr lang="en-GB"/>
            </a:br>
            <a:r>
              <a:rPr lang="en-GB"/>
              <a:t>(or just look inside /data/hkml_data/IWCD*)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Scripts used to produce data / convert formats will be committed to WatChMaL Github repo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format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data stored as python numpy arrays: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event_data: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Time and charge observed at each PMT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Shape: (N, 88, 168, 2) for grid data or (N, 16, 40, 38) for mPMT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labels: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The type of particle (0 for gamma, 1 for e-, 2 for mu-, 3 for pi0) being simulated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Shape: (N,)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pids: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PDG code of each particle simulated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Shape: (N, 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P is 1 for e-, mu- and pi0 but 2 for gamma (because simulated as an electron-positron pair)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energies: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Energies of each particle simulated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 (N, 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positions: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(x,y,z) positions of each particle simulated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 (N, P, 3)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directions: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(x,y,z) directions of each particle simulated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Shape (N, P, 3)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fiTQun data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Sored as npz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Direct conversion of standard fiTQun ROOT output to numpy arrays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numpy array for each branch of fiTQun tree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Shape is determined by dimensions of each branch, first dimension is number of events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fiTQun variable names are not entirely intuitive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</a:t>
            </a:r>
            <a:r>
              <a:rPr lang="en-GB"/>
              <a:t>qnse: number of subevents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</a:t>
            </a:r>
            <a:r>
              <a:rPr lang="en-GB"/>
              <a:t>q1rmom[events]</a:t>
            </a:r>
            <a:r>
              <a:rPr lang="en-GB"/>
              <a:t>[fqnse]</a:t>
            </a:r>
            <a:r>
              <a:rPr lang="en-GB"/>
              <a:t>[7]: single ring momentum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</a:t>
            </a:r>
            <a:r>
              <a:rPr lang="en-GB"/>
              <a:t>q1rpos</a:t>
            </a:r>
            <a:r>
              <a:rPr lang="en-GB"/>
              <a:t>[events][fqnse]</a:t>
            </a:r>
            <a:r>
              <a:rPr lang="en-GB"/>
              <a:t>[7][3]: single ring position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</a:t>
            </a:r>
            <a:r>
              <a:rPr lang="en-GB"/>
              <a:t>q1rdir</a:t>
            </a:r>
            <a:r>
              <a:rPr lang="en-GB"/>
              <a:t>[events]</a:t>
            </a:r>
            <a:r>
              <a:rPr lang="en-GB"/>
              <a:t>[fqnse][7][3]: single ring direction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</a:t>
            </a:r>
            <a:r>
              <a:rPr lang="en-GB"/>
              <a:t>q1rnll</a:t>
            </a:r>
            <a:r>
              <a:rPr lang="en-GB"/>
              <a:t>[events]</a:t>
            </a:r>
            <a:r>
              <a:rPr lang="en-GB"/>
              <a:t>[fqnse][7]: -Log(L) of fit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[7] is for different particle </a:t>
            </a:r>
            <a:r>
              <a:rPr lang="en-GB"/>
              <a:t>hypothesis</a:t>
            </a:r>
            <a:r>
              <a:rPr lang="en-GB"/>
              <a:t>: 1=electron, 2=muon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Many</a:t>
            </a:r>
            <a:r>
              <a:rPr lang="en-GB"/>
              <a:t> (&gt;100)</a:t>
            </a:r>
            <a:r>
              <a:rPr lang="en-GB"/>
              <a:t> more variables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don’t understand the output and want to use it, ask around: several fiTQun experts in this workshop!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Files are in /data/hkml_data/fiTQun/IWCD*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projects using this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874575"/>
            <a:ext cx="8520600" cy="5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sets provided intended for variety of possible projects we had in mind: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classification of particle type using highly constrained data (fixed energy/position/etc)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complicated classification with everything varying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regression of one variable with others fixed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complex regression with multiple varying quantities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Dealing with more complex geometries (mPMT)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Anything else you think of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hybrid datasets and separate the hits from multiple rings?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random noise and try to deal with that?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Introducing ‘dead pixels’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 limitations of the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Doesn’t include end-cap PMTs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low-E events (minimum we have is 20 MeV)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want to work on these, </a:t>
            </a:r>
            <a:r>
              <a:rPr i="1" lang="en-GB"/>
              <a:t>might</a:t>
            </a:r>
            <a:r>
              <a:rPr lang="en-GB"/>
              <a:t> be able to generate data overnight to accommodate, but won’t be available on every instance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