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constraint- physical and software requirements for application to work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Ortagus Winfrey-Analyst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Ryan OCampo-Architecture/backend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Mychal Terfie-Backend/testing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Shenila Daredia-Frontend/mysql development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Dalya Khatun-Frontend/backend; testing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Ortagus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Shenila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Dalya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45725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SuperUsers HR System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Ortagus Winfrey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Mechal Terfie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Shenila Daredia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Dalya Khatun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Ryan Ocampo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9750" y="111000"/>
            <a:ext cx="8944500" cy="492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03725" y="802500"/>
            <a:ext cx="6172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00" y="86825"/>
            <a:ext cx="7232750" cy="496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aim to develop a flexible Human Resource Management System specifically for medium-sized Grocery store corporations. This system will utilize SQL for database inquiries. From this a company would be able to create departments as tables, and would allow employees to be placed into departments. A considerable business restraint would be that the system will have to be accessed via a web browser interface.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Ortagus Winfrey- Analyst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Ryan Ocampo- Architecture/back-end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Mechal Terfie- Backend/testing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Shenila Daredia- Frontend/back-end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Dalya Khatun- Frontend/back-end/testing 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877475" y="296900"/>
            <a:ext cx="3981899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&lt;Employee&gt;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877475" y="1275625"/>
            <a:ext cx="3981899" cy="103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Workers that make up the company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877475" y="2104375"/>
            <a:ext cx="3981900" cy="16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Has a 1:1 relation with our &lt;Position&gt; entity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“Every employee works one position, but every position may not be filled by an employee.”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877475" y="3925529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Partial Participation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0" y="1442799"/>
            <a:ext cx="4440825" cy="22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&lt;Position&gt;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Identifying role within the company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877475" y="2104375"/>
            <a:ext cx="3981900" cy="16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Has an N:1 relation with our &lt;Department&gt; entity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“Individual departments can have many positions”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877475" y="3925529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Full Participation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0" y="926000"/>
            <a:ext cx="4393725" cy="3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&lt;Salary&gt;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Initial income provided by work position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877475" y="2104375"/>
            <a:ext cx="3981900" cy="16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Has an M:N relation with our &lt;Position&gt; entity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“There can be one, or numerous positions that have the same, or different, salaries.”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77475" y="3925529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Full Participation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675" cy="386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&lt;Departments&gt;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Specified divisions that focus on different production aspects of a company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877475" y="2309425"/>
            <a:ext cx="3981900" cy="16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Has an N:1 relation with our &lt;Store&gt; entity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“V</a:t>
            </a:r>
            <a:r>
              <a:rPr lang="en" sz="1400"/>
              <a:t>arious amounts of departments can be considered for each store.</a:t>
            </a:r>
            <a:r>
              <a:rPr lang="en" sz="1400"/>
              <a:t>”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877475" y="3925529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Full </a:t>
            </a:r>
            <a:r>
              <a:rPr b="1" lang="en" sz="1400"/>
              <a:t>Participation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" y="114925"/>
            <a:ext cx="44767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&lt;Store&gt;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location where each employee,position, and department are located.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877475" y="2309425"/>
            <a:ext cx="3981900" cy="16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Has an 1:N relation with our &lt;Department&gt; entity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“Individual stores can have many departments.”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877475" y="3925529"/>
            <a:ext cx="3981900" cy="1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Partial </a:t>
            </a:r>
            <a:r>
              <a:rPr b="1" lang="en" sz="1400"/>
              <a:t>Participation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00500" cy="44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