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CD14-17AC-4B9C-A891-374E6635E79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CDEE-8161-496E-9A5A-3E3B525C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CD14-17AC-4B9C-A891-374E6635E79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CDEE-8161-496E-9A5A-3E3B525C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5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CD14-17AC-4B9C-A891-374E6635E79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CDEE-8161-496E-9A5A-3E3B525C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0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CD14-17AC-4B9C-A891-374E6635E79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CDEE-8161-496E-9A5A-3E3B525C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CD14-17AC-4B9C-A891-374E6635E79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CDEE-8161-496E-9A5A-3E3B525C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6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CD14-17AC-4B9C-A891-374E6635E79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CDEE-8161-496E-9A5A-3E3B525C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2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CD14-17AC-4B9C-A891-374E6635E79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CDEE-8161-496E-9A5A-3E3B525C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CD14-17AC-4B9C-A891-374E6635E79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CDEE-8161-496E-9A5A-3E3B525C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3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CD14-17AC-4B9C-A891-374E6635E79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CDEE-8161-496E-9A5A-3E3B525C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CD14-17AC-4B9C-A891-374E6635E79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CDEE-8161-496E-9A5A-3E3B525C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0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CD14-17AC-4B9C-A891-374E6635E79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CDEE-8161-496E-9A5A-3E3B525C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8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CD14-17AC-4B9C-A891-374E6635E79D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2CDEE-8161-496E-9A5A-3E3B525C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5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7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Ryan</cp:lastModifiedBy>
  <cp:revision>1</cp:revision>
  <dcterms:created xsi:type="dcterms:W3CDTF">2017-02-16T15:46:47Z</dcterms:created>
  <dcterms:modified xsi:type="dcterms:W3CDTF">2017-02-16T15:47:43Z</dcterms:modified>
</cp:coreProperties>
</file>