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144000" cy="5143500"/>
  <p:notesSz cx="6858000" cy="9144000"/>
  <p:defaultTextStyle>
    <a:lvl1pPr>
      <a:defRPr sz="1400">
        <a:solidFill>
          <a:srgbClr val="00FDC8"/>
        </a:solidFill>
        <a:latin typeface="Arial"/>
        <a:ea typeface="Arial"/>
        <a:cs typeface="Arial"/>
        <a:sym typeface="Arial"/>
      </a:defRPr>
    </a:lvl1pPr>
    <a:lvl2pPr>
      <a:defRPr sz="1400">
        <a:solidFill>
          <a:srgbClr val="00FDC8"/>
        </a:solidFill>
        <a:latin typeface="Arial"/>
        <a:ea typeface="Arial"/>
        <a:cs typeface="Arial"/>
        <a:sym typeface="Arial"/>
      </a:defRPr>
    </a:lvl2pPr>
    <a:lvl3pPr>
      <a:defRPr sz="1400">
        <a:solidFill>
          <a:srgbClr val="00FDC8"/>
        </a:solidFill>
        <a:latin typeface="Arial"/>
        <a:ea typeface="Arial"/>
        <a:cs typeface="Arial"/>
        <a:sym typeface="Arial"/>
      </a:defRPr>
    </a:lvl3pPr>
    <a:lvl4pPr>
      <a:defRPr sz="1400">
        <a:solidFill>
          <a:srgbClr val="00FDC8"/>
        </a:solidFill>
        <a:latin typeface="Arial"/>
        <a:ea typeface="Arial"/>
        <a:cs typeface="Arial"/>
        <a:sym typeface="Arial"/>
      </a:defRPr>
    </a:lvl4pPr>
    <a:lvl5pPr>
      <a:defRPr sz="1400">
        <a:solidFill>
          <a:srgbClr val="00FDC8"/>
        </a:solidFill>
        <a:latin typeface="Arial"/>
        <a:ea typeface="Arial"/>
        <a:cs typeface="Arial"/>
        <a:sym typeface="Arial"/>
      </a:defRPr>
    </a:lvl5pPr>
    <a:lvl6pPr>
      <a:defRPr sz="1400">
        <a:solidFill>
          <a:srgbClr val="00FDC8"/>
        </a:solidFill>
        <a:latin typeface="Arial"/>
        <a:ea typeface="Arial"/>
        <a:cs typeface="Arial"/>
        <a:sym typeface="Arial"/>
      </a:defRPr>
    </a:lvl6pPr>
    <a:lvl7pPr>
      <a:defRPr sz="1400">
        <a:solidFill>
          <a:srgbClr val="00FDC8"/>
        </a:solidFill>
        <a:latin typeface="Arial"/>
        <a:ea typeface="Arial"/>
        <a:cs typeface="Arial"/>
        <a:sym typeface="Arial"/>
      </a:defRPr>
    </a:lvl7pPr>
    <a:lvl8pPr>
      <a:defRPr sz="1400">
        <a:solidFill>
          <a:srgbClr val="00FDC8"/>
        </a:solidFill>
        <a:latin typeface="Arial"/>
        <a:ea typeface="Arial"/>
        <a:cs typeface="Arial"/>
        <a:sym typeface="Arial"/>
      </a:defRPr>
    </a:lvl8pPr>
    <a:lvl9pPr>
      <a:defRPr sz="1400">
        <a:solidFill>
          <a:srgbClr val="00FDC8"/>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Arial"/>
          <a:ea typeface="Arial"/>
          <a:cs typeface="Arial"/>
        </a:font>
        <a:srgbClr val="00FDC8"/>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BCBCB"/>
          </a:solidFill>
        </a:fill>
      </a:tcStyle>
    </a:wholeTbl>
    <a:band2H>
      <a:tcTxStyle b="def" i="def"/>
      <a:tcStyle>
        <a:tcBdr/>
        <a:fill>
          <a:solidFill>
            <a:srgbClr val="E7E7E7"/>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12121"/>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12121"/>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12121"/>
          </a:solidFill>
        </a:fill>
      </a:tcStyle>
    </a:firstRow>
  </a:tblStyle>
  <a:tblStyle styleId="{C7B018BB-80A7-4F77-B60F-C8B233D01FF8}" styleName="">
    <a:tblBg/>
    <a:wholeTbl>
      <a:tcTxStyle b="on" i="on">
        <a:font>
          <a:latin typeface="Arial"/>
          <a:ea typeface="Arial"/>
          <a:cs typeface="Arial"/>
        </a:font>
        <a:srgbClr val="00FDC8"/>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5DBDE"/>
          </a:solidFill>
        </a:fill>
      </a:tcStyle>
    </a:wholeTbl>
    <a:band2H>
      <a:tcTxStyle b="def" i="def"/>
      <a:tcStyle>
        <a:tcBdr/>
        <a:fill>
          <a:solidFill>
            <a:srgbClr val="EBEEEF"/>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8909C"/>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8909C"/>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8909C"/>
          </a:solidFill>
        </a:fill>
      </a:tcStyle>
    </a:firstRow>
  </a:tblStyle>
  <a:tblStyle styleId="{EEE7283C-3CF3-47DC-8721-378D4A62B228}" styleName="">
    <a:tblBg/>
    <a:wholeTbl>
      <a:tcTxStyle b="on" i="on">
        <a:font>
          <a:latin typeface="Arial"/>
          <a:ea typeface="Arial"/>
          <a:cs typeface="Arial"/>
        </a:font>
        <a:srgbClr val="00FDC8"/>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BEDCE"/>
          </a:solidFill>
        </a:fill>
      </a:tcStyle>
    </a:wholeTbl>
    <a:band2H>
      <a:tcTxStyle b="def" i="def"/>
      <a:tcStyle>
        <a:tcBdr/>
        <a:fill>
          <a:solidFill>
            <a:srgbClr val="FDF6E8"/>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6CD4C"/>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6CD4C"/>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6CD4C"/>
          </a:solidFill>
        </a:fill>
      </a:tcStyle>
    </a:firstRow>
  </a:tblStyle>
  <a:tblStyle styleId="{CF821DB8-F4EB-4A41-A1BA-3FCAFE7338EE}" styleName="">
    <a:tblBg/>
    <a:wholeTbl>
      <a:tcTxStyle b="on" i="on">
        <a:font>
          <a:latin typeface="Arial"/>
          <a:ea typeface="Arial"/>
          <a:cs typeface="Arial"/>
        </a:font>
        <a:srgbClr val="00FDC8"/>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FFF5"/>
          </a:solidFill>
        </a:fill>
      </a:tcStyle>
    </a:wholeTbl>
    <a:band2H>
      <a:tcTxStyle b="def" i="def"/>
      <a:tcStyle>
        <a:tcBdr/>
        <a:fill>
          <a:solidFill>
            <a:srgbClr val="FFFFFF"/>
          </a:solidFill>
        </a:fill>
      </a:tcStyle>
    </a:band2H>
    <a:firstCol>
      <a:tcTxStyle b="on" i="on">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212121"/>
          </a:solidFill>
        </a:fill>
      </a:tcStyle>
    </a:firstCol>
    <a:lastRow>
      <a:tcTxStyle b="on" i="on">
        <a:font>
          <a:latin typeface="Arial"/>
          <a:ea typeface="Arial"/>
          <a:cs typeface="Arial"/>
        </a:font>
        <a:srgbClr val="00FDC8"/>
      </a:tcTxStyle>
      <a:tcStyle>
        <a:tcBdr>
          <a:left>
            <a:ln w="12700" cap="flat">
              <a:noFill/>
              <a:miter lim="400000"/>
            </a:ln>
          </a:left>
          <a:right>
            <a:ln w="12700" cap="flat">
              <a:noFill/>
              <a:miter lim="400000"/>
            </a:ln>
          </a:right>
          <a:top>
            <a:ln w="50800" cap="flat">
              <a:solidFill>
                <a:srgbClr val="00FDC8"/>
              </a:solidFill>
              <a:prstDash val="solid"/>
              <a:bevel/>
            </a:ln>
          </a:top>
          <a:bottom>
            <a:ln w="25400" cap="flat">
              <a:solidFill>
                <a:srgbClr val="00FDC8"/>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FDC8"/>
              </a:solidFill>
              <a:prstDash val="solid"/>
              <a:bevel/>
            </a:ln>
          </a:top>
          <a:bottom>
            <a:ln w="25400" cap="flat">
              <a:solidFill>
                <a:srgbClr val="00FDC8"/>
              </a:solidFill>
              <a:prstDash val="solid"/>
              <a:bevel/>
            </a:ln>
          </a:bottom>
          <a:insideH>
            <a:ln w="12700" cap="flat">
              <a:noFill/>
              <a:miter lim="400000"/>
            </a:ln>
          </a:insideH>
          <a:insideV>
            <a:ln w="12700" cap="flat">
              <a:noFill/>
              <a:miter lim="400000"/>
            </a:ln>
          </a:insideV>
        </a:tcBdr>
        <a:fill>
          <a:solidFill>
            <a:srgbClr val="212121"/>
          </a:solidFill>
        </a:fill>
      </a:tcStyle>
    </a:firstRow>
  </a:tblStyle>
  <a:tblStyle styleId="{33BA23B1-9221-436E-865A-0063620EA4FD}" styleName="">
    <a:tblBg/>
    <a:wholeTbl>
      <a:tcTxStyle b="on" i="on">
        <a:font>
          <a:latin typeface="Arial"/>
          <a:ea typeface="Arial"/>
          <a:cs typeface="Arial"/>
        </a:font>
        <a:srgbClr val="00FDC8"/>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FEEB"/>
          </a:solidFill>
        </a:fill>
      </a:tcStyle>
    </a:wholeTbl>
    <a:band2H>
      <a:tcTxStyle b="def" i="def"/>
      <a:tcStyle>
        <a:tcBdr/>
        <a:fill>
          <a:solidFill>
            <a:srgbClr val="E6FFF5"/>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FDC8"/>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FDC8"/>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FDC8"/>
          </a:solidFill>
        </a:fill>
      </a:tcStyle>
    </a:firstRow>
  </a:tblStyle>
  <a:tblStyle styleId="{2708684C-4D16-4618-839F-0558EEFCDFE6}" styleName="">
    <a:tblBg/>
    <a:wholeTbl>
      <a:tcTxStyle b="on" i="on">
        <a:font>
          <a:latin typeface="Arial"/>
          <a:ea typeface="Arial"/>
          <a:cs typeface="Arial"/>
        </a:font>
        <a:srgbClr val="00FDC8"/>
      </a:tcTxStyle>
      <a:tcStyle>
        <a:tcBdr>
          <a:left>
            <a:ln w="12700" cap="flat">
              <a:solidFill>
                <a:srgbClr val="00FDC8"/>
              </a:solidFill>
              <a:prstDash val="solid"/>
              <a:bevel/>
            </a:ln>
          </a:left>
          <a:right>
            <a:ln w="12700" cap="flat">
              <a:solidFill>
                <a:srgbClr val="00FDC8"/>
              </a:solidFill>
              <a:prstDash val="solid"/>
              <a:bevel/>
            </a:ln>
          </a:right>
          <a:top>
            <a:ln w="12700" cap="flat">
              <a:solidFill>
                <a:srgbClr val="00FDC8"/>
              </a:solidFill>
              <a:prstDash val="solid"/>
              <a:bevel/>
            </a:ln>
          </a:top>
          <a:bottom>
            <a:ln w="12700" cap="flat">
              <a:solidFill>
                <a:srgbClr val="00FDC8"/>
              </a:solidFill>
              <a:prstDash val="solid"/>
              <a:bevel/>
            </a:ln>
          </a:bottom>
          <a:insideH>
            <a:ln w="12700" cap="flat">
              <a:solidFill>
                <a:srgbClr val="00FDC8"/>
              </a:solidFill>
              <a:prstDash val="solid"/>
              <a:bevel/>
            </a:ln>
          </a:insideH>
          <a:insideV>
            <a:ln w="12700" cap="flat">
              <a:solidFill>
                <a:srgbClr val="00FDC8"/>
              </a:solidFill>
              <a:prstDash val="solid"/>
              <a:bevel/>
            </a:ln>
          </a:insideV>
        </a:tcBdr>
        <a:fill>
          <a:solidFill>
            <a:srgbClr val="00FDC8">
              <a:alpha val="20000"/>
            </a:srgbClr>
          </a:solidFill>
        </a:fill>
      </a:tcStyle>
    </a:wholeTbl>
    <a:band2H>
      <a:tcTxStyle b="def" i="def"/>
      <a:tcStyle>
        <a:tcBdr/>
        <a:fill>
          <a:solidFill>
            <a:srgbClr val="FFFFFF"/>
          </a:solidFill>
        </a:fill>
      </a:tcStyle>
    </a:band2H>
    <a:firstCol>
      <a:tcTxStyle b="on" i="on">
        <a:font>
          <a:latin typeface="Arial"/>
          <a:ea typeface="Arial"/>
          <a:cs typeface="Arial"/>
        </a:font>
        <a:srgbClr val="00FDC8"/>
      </a:tcTxStyle>
      <a:tcStyle>
        <a:tcBdr>
          <a:left>
            <a:ln w="12700" cap="flat">
              <a:solidFill>
                <a:srgbClr val="00FDC8"/>
              </a:solidFill>
              <a:prstDash val="solid"/>
              <a:bevel/>
            </a:ln>
          </a:left>
          <a:right>
            <a:ln w="12700" cap="flat">
              <a:solidFill>
                <a:srgbClr val="00FDC8"/>
              </a:solidFill>
              <a:prstDash val="solid"/>
              <a:bevel/>
            </a:ln>
          </a:right>
          <a:top>
            <a:ln w="12700" cap="flat">
              <a:solidFill>
                <a:srgbClr val="00FDC8"/>
              </a:solidFill>
              <a:prstDash val="solid"/>
              <a:bevel/>
            </a:ln>
          </a:top>
          <a:bottom>
            <a:ln w="12700" cap="flat">
              <a:solidFill>
                <a:srgbClr val="00FDC8"/>
              </a:solidFill>
              <a:prstDash val="solid"/>
              <a:bevel/>
            </a:ln>
          </a:bottom>
          <a:insideH>
            <a:ln w="12700" cap="flat">
              <a:solidFill>
                <a:srgbClr val="00FDC8"/>
              </a:solidFill>
              <a:prstDash val="solid"/>
              <a:bevel/>
            </a:ln>
          </a:insideH>
          <a:insideV>
            <a:ln w="12700" cap="flat">
              <a:solidFill>
                <a:srgbClr val="00FDC8"/>
              </a:solidFill>
              <a:prstDash val="solid"/>
              <a:bevel/>
            </a:ln>
          </a:insideV>
        </a:tcBdr>
        <a:fill>
          <a:solidFill>
            <a:srgbClr val="00FDC8">
              <a:alpha val="20000"/>
            </a:srgbClr>
          </a:solidFill>
        </a:fill>
      </a:tcStyle>
    </a:firstCol>
    <a:lastRow>
      <a:tcTxStyle b="on" i="on">
        <a:font>
          <a:latin typeface="Arial"/>
          <a:ea typeface="Arial"/>
          <a:cs typeface="Arial"/>
        </a:font>
        <a:srgbClr val="00FDC8"/>
      </a:tcTxStyle>
      <a:tcStyle>
        <a:tcBdr>
          <a:left>
            <a:ln w="12700" cap="flat">
              <a:solidFill>
                <a:srgbClr val="00FDC8"/>
              </a:solidFill>
              <a:prstDash val="solid"/>
              <a:bevel/>
            </a:ln>
          </a:left>
          <a:right>
            <a:ln w="12700" cap="flat">
              <a:solidFill>
                <a:srgbClr val="00FDC8"/>
              </a:solidFill>
              <a:prstDash val="solid"/>
              <a:bevel/>
            </a:ln>
          </a:right>
          <a:top>
            <a:ln w="50800" cap="flat">
              <a:solidFill>
                <a:srgbClr val="00FDC8"/>
              </a:solidFill>
              <a:prstDash val="solid"/>
              <a:bevel/>
            </a:ln>
          </a:top>
          <a:bottom>
            <a:ln w="12700" cap="flat">
              <a:solidFill>
                <a:srgbClr val="00FDC8"/>
              </a:solidFill>
              <a:prstDash val="solid"/>
              <a:bevel/>
            </a:ln>
          </a:bottom>
          <a:insideH>
            <a:ln w="12700" cap="flat">
              <a:solidFill>
                <a:srgbClr val="00FDC8"/>
              </a:solidFill>
              <a:prstDash val="solid"/>
              <a:bevel/>
            </a:ln>
          </a:insideH>
          <a:insideV>
            <a:ln w="12700" cap="flat">
              <a:solidFill>
                <a:srgbClr val="00FDC8"/>
              </a:solidFill>
              <a:prstDash val="solid"/>
              <a:bevel/>
            </a:ln>
          </a:insideV>
        </a:tcBdr>
        <a:fill>
          <a:noFill/>
        </a:fill>
      </a:tcStyle>
    </a:lastRow>
    <a:firstRow>
      <a:tcTxStyle b="on" i="on">
        <a:font>
          <a:latin typeface="Arial"/>
          <a:ea typeface="Arial"/>
          <a:cs typeface="Arial"/>
        </a:font>
        <a:srgbClr val="00FDC8"/>
      </a:tcTxStyle>
      <a:tcStyle>
        <a:tcBdr>
          <a:left>
            <a:ln w="12700" cap="flat">
              <a:solidFill>
                <a:srgbClr val="00FDC8"/>
              </a:solidFill>
              <a:prstDash val="solid"/>
              <a:bevel/>
            </a:ln>
          </a:left>
          <a:right>
            <a:ln w="12700" cap="flat">
              <a:solidFill>
                <a:srgbClr val="00FDC8"/>
              </a:solidFill>
              <a:prstDash val="solid"/>
              <a:bevel/>
            </a:ln>
          </a:right>
          <a:top>
            <a:ln w="12700" cap="flat">
              <a:solidFill>
                <a:srgbClr val="00FDC8"/>
              </a:solidFill>
              <a:prstDash val="solid"/>
              <a:bevel/>
            </a:ln>
          </a:top>
          <a:bottom>
            <a:ln w="25400" cap="flat">
              <a:solidFill>
                <a:srgbClr val="00FDC8"/>
              </a:solidFill>
              <a:prstDash val="solid"/>
              <a:bevel/>
            </a:ln>
          </a:bottom>
          <a:insideH>
            <a:ln w="12700" cap="flat">
              <a:solidFill>
                <a:srgbClr val="00FDC8"/>
              </a:solidFill>
              <a:prstDash val="solid"/>
              <a:bevel/>
            </a:ln>
          </a:insideH>
          <a:insideV>
            <a:ln w="12700" cap="flat">
              <a:solidFill>
                <a:srgbClr val="00FDC8"/>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p:nvPr>
            <p:ph type="sldImg"/>
          </p:nvPr>
        </p:nvSpPr>
        <p:spPr>
          <a:xfrm>
            <a:off x="1143000" y="685800"/>
            <a:ext cx="4572000" cy="3429000"/>
          </a:xfrm>
          <a:prstGeom prst="rect">
            <a:avLst/>
          </a:prstGeom>
        </p:spPr>
        <p:txBody>
          <a:bodyPr/>
          <a:lstStyle/>
          <a:p>
            <a:pPr lvl="0"/>
          </a:p>
        </p:txBody>
      </p:sp>
      <p:sp>
        <p:nvSpPr>
          <p:cNvPr id="47" name="Shape 47"/>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Roman"/>
      </a:defRPr>
    </a:lvl1pPr>
    <a:lvl2pPr indent="228600" defTabSz="457200">
      <a:lnSpc>
        <a:spcPct val="125000"/>
      </a:lnSpc>
      <a:defRPr sz="2400">
        <a:latin typeface="+mj-lt"/>
        <a:ea typeface="+mj-ea"/>
        <a:cs typeface="+mj-cs"/>
        <a:sym typeface="Avenir Roman"/>
      </a:defRPr>
    </a:lvl2pPr>
    <a:lvl3pPr indent="457200" defTabSz="457200">
      <a:lnSpc>
        <a:spcPct val="125000"/>
      </a:lnSpc>
      <a:defRPr sz="2400">
        <a:latin typeface="+mj-lt"/>
        <a:ea typeface="+mj-ea"/>
        <a:cs typeface="+mj-cs"/>
        <a:sym typeface="Avenir Roman"/>
      </a:defRPr>
    </a:lvl3pPr>
    <a:lvl4pPr indent="685800" defTabSz="457200">
      <a:lnSpc>
        <a:spcPct val="125000"/>
      </a:lnSpc>
      <a:defRPr sz="2400">
        <a:latin typeface="+mj-lt"/>
        <a:ea typeface="+mj-ea"/>
        <a:cs typeface="+mj-cs"/>
        <a:sym typeface="Avenir Roman"/>
      </a:defRPr>
    </a:lvl4pPr>
    <a:lvl5pPr indent="914400" defTabSz="457200">
      <a:lnSpc>
        <a:spcPct val="125000"/>
      </a:lnSpc>
      <a:defRPr sz="2400">
        <a:latin typeface="+mj-lt"/>
        <a:ea typeface="+mj-ea"/>
        <a:cs typeface="+mj-cs"/>
        <a:sym typeface="Avenir Roman"/>
      </a:defRPr>
    </a:lvl5pPr>
    <a:lvl6pPr indent="1143000" defTabSz="457200">
      <a:lnSpc>
        <a:spcPct val="125000"/>
      </a:lnSpc>
      <a:defRPr sz="2400">
        <a:latin typeface="+mj-lt"/>
        <a:ea typeface="+mj-ea"/>
        <a:cs typeface="+mj-cs"/>
        <a:sym typeface="Avenir Roman"/>
      </a:defRPr>
    </a:lvl6pPr>
    <a:lvl7pPr indent="1371600" defTabSz="457200">
      <a:lnSpc>
        <a:spcPct val="125000"/>
      </a:lnSpc>
      <a:defRPr sz="2400">
        <a:latin typeface="+mj-lt"/>
        <a:ea typeface="+mj-ea"/>
        <a:cs typeface="+mj-cs"/>
        <a:sym typeface="Avenir Roman"/>
      </a:defRPr>
    </a:lvl7pPr>
    <a:lvl8pPr indent="1600200" defTabSz="457200">
      <a:lnSpc>
        <a:spcPct val="125000"/>
      </a:lnSpc>
      <a:defRPr sz="2400">
        <a:latin typeface="+mj-lt"/>
        <a:ea typeface="+mj-ea"/>
        <a:cs typeface="+mj-cs"/>
        <a:sym typeface="Avenir Roman"/>
      </a:defRPr>
    </a:lvl8pPr>
    <a:lvl9pPr indent="1828800" defTabSz="457200">
      <a:lnSpc>
        <a:spcPct val="125000"/>
      </a:lnSpc>
      <a:defRPr sz="2400">
        <a:latin typeface="+mj-lt"/>
        <a:ea typeface="+mj-ea"/>
        <a:cs typeface="+mj-cs"/>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ph type="sldImg"/>
          </p:nvPr>
        </p:nvSpPr>
        <p:spPr>
          <a:prstGeom prst="rect">
            <a:avLst/>
          </a:prstGeom>
        </p:spPr>
        <p:txBody>
          <a:bodyPr/>
          <a:lstStyle/>
          <a:p>
            <a:pPr lvl="0"/>
          </a:p>
        </p:txBody>
      </p:sp>
      <p:sp>
        <p:nvSpPr>
          <p:cNvPr id="55" name="Shape 55"/>
          <p:cNvSpPr/>
          <p:nvPr>
            <p:ph type="body" sz="quarter" idx="1"/>
          </p:nvPr>
        </p:nvSpPr>
        <p:spPr>
          <a:prstGeom prst="rect">
            <a:avLst/>
          </a:prstGeom>
        </p:spPr>
        <p:txBody>
          <a:bodyPr/>
          <a:lstStyle>
            <a:lvl1pPr defTabSz="914400">
              <a:lnSpc>
                <a:spcPct val="100000"/>
              </a:lnSpc>
              <a:defRPr sz="1800"/>
            </a:lvl1pPr>
          </a:lstStyle>
          <a:p>
            <a:pPr lvl="0"/>
            <a:r>
              <a:t>Business constraint- physical and software requirements for application to work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 name="Shape 59"/>
          <p:cNvSpPr/>
          <p:nvPr>
            <p:ph type="sldImg"/>
          </p:nvPr>
        </p:nvSpPr>
        <p:spPr>
          <a:prstGeom prst="rect">
            <a:avLst/>
          </a:prstGeom>
        </p:spPr>
        <p:txBody>
          <a:bodyPr/>
          <a:lstStyle/>
          <a:p>
            <a:pPr lvl="0"/>
          </a:p>
        </p:txBody>
      </p:sp>
      <p:sp>
        <p:nvSpPr>
          <p:cNvPr id="60" name="Shape 60"/>
          <p:cNvSpPr/>
          <p:nvPr>
            <p:ph type="body" sz="quarter" idx="1"/>
          </p:nvPr>
        </p:nvSpPr>
        <p:spPr>
          <a:prstGeom prst="rect">
            <a:avLst/>
          </a:prstGeom>
        </p:spPr>
        <p:txBody>
          <a:bodyPr/>
          <a:lstStyle/>
          <a:p>
            <a:pPr lvl="0" defTabSz="914400">
              <a:lnSpc>
                <a:spcPct val="100000"/>
              </a:lnSpc>
              <a:defRPr sz="1800"/>
            </a:pPr>
          </a:p>
          <a:p>
            <a:pPr lvl="0" defTabSz="914400">
              <a:lnSpc>
                <a:spcPct val="100000"/>
              </a:lnSpc>
              <a:defRPr sz="1800"/>
            </a:pPr>
            <a:r>
              <a:t>Ortagus Winfrey-Analyst</a:t>
            </a:r>
          </a:p>
          <a:p>
            <a:pPr lvl="0" defTabSz="914400">
              <a:lnSpc>
                <a:spcPct val="100000"/>
              </a:lnSpc>
              <a:defRPr sz="1800"/>
            </a:pPr>
            <a:r>
              <a:t>Ryan OCampo-Architecture/backend</a:t>
            </a:r>
          </a:p>
          <a:p>
            <a:pPr lvl="0" defTabSz="914400">
              <a:lnSpc>
                <a:spcPct val="100000"/>
              </a:lnSpc>
              <a:defRPr sz="1800"/>
            </a:pPr>
            <a:r>
              <a:t>Mychal Terfie-Backend/testing</a:t>
            </a:r>
          </a:p>
          <a:p>
            <a:pPr lvl="0" defTabSz="914400">
              <a:lnSpc>
                <a:spcPct val="100000"/>
              </a:lnSpc>
              <a:defRPr sz="1800"/>
            </a:pPr>
            <a:r>
              <a:t>Shenila Daredia-Frontend/mysql development</a:t>
            </a:r>
          </a:p>
          <a:p>
            <a:pPr lvl="0" defTabSz="914400">
              <a:lnSpc>
                <a:spcPct val="100000"/>
              </a:lnSpc>
              <a:defRPr sz="1800"/>
            </a:pPr>
            <a:r>
              <a:t>Dalya Khatun-Frontend/backend; testing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sldImg"/>
          </p:nvPr>
        </p:nvSpPr>
        <p:spPr>
          <a:prstGeom prst="rect">
            <a:avLst/>
          </a:prstGeom>
        </p:spPr>
        <p:txBody>
          <a:bodyPr/>
          <a:lstStyle/>
          <a:p>
            <a:pPr lvl="0"/>
          </a:p>
        </p:txBody>
      </p:sp>
      <p:sp>
        <p:nvSpPr>
          <p:cNvPr id="70" name="Shape 70"/>
          <p:cNvSpPr/>
          <p:nvPr>
            <p:ph type="body" sz="quarter" idx="1"/>
          </p:nvPr>
        </p:nvSpPr>
        <p:spPr>
          <a:prstGeom prst="rect">
            <a:avLst/>
          </a:prstGeom>
        </p:spPr>
        <p:txBody>
          <a:bodyPr/>
          <a:lstStyle>
            <a:lvl1pPr defTabSz="914400">
              <a:lnSpc>
                <a:spcPct val="100000"/>
              </a:lnSpc>
              <a:defRPr sz="1800"/>
            </a:lvl1pPr>
          </a:lstStyle>
          <a:p>
            <a:pPr lvl="0"/>
            <a:r>
              <a:t>Ortagus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sldImg"/>
          </p:nvPr>
        </p:nvSpPr>
        <p:spPr>
          <a:prstGeom prst="rect">
            <a:avLst/>
          </a:prstGeom>
        </p:spPr>
        <p:txBody>
          <a:bodyPr/>
          <a:lstStyle/>
          <a:p>
            <a:pPr lvl="0"/>
          </a:p>
        </p:txBody>
      </p:sp>
      <p:sp>
        <p:nvSpPr>
          <p:cNvPr id="78" name="Shape 78"/>
          <p:cNvSpPr/>
          <p:nvPr>
            <p:ph type="body" sz="quarter" idx="1"/>
          </p:nvPr>
        </p:nvSpPr>
        <p:spPr>
          <a:prstGeom prst="rect">
            <a:avLst/>
          </a:prstGeom>
        </p:spPr>
        <p:txBody>
          <a:bodyPr/>
          <a:lstStyle>
            <a:lvl1pPr defTabSz="914400">
              <a:lnSpc>
                <a:spcPct val="100000"/>
              </a:lnSpc>
              <a:defRPr sz="1800"/>
            </a:lvl1pPr>
          </a:lstStyle>
          <a:p>
            <a:pPr lvl="0"/>
            <a:r>
              <a:t>Shenila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ph type="sldImg"/>
          </p:nvPr>
        </p:nvSpPr>
        <p:spPr>
          <a:prstGeom prst="rect">
            <a:avLst/>
          </a:prstGeom>
        </p:spPr>
        <p:txBody>
          <a:bodyPr/>
          <a:lstStyle/>
          <a:p>
            <a:pPr lvl="0"/>
          </a:p>
        </p:txBody>
      </p:sp>
      <p:sp>
        <p:nvSpPr>
          <p:cNvPr id="86" name="Shape 86"/>
          <p:cNvSpPr/>
          <p:nvPr>
            <p:ph type="body" sz="quarter" idx="1"/>
          </p:nvPr>
        </p:nvSpPr>
        <p:spPr>
          <a:prstGeom prst="rect">
            <a:avLst/>
          </a:prstGeom>
        </p:spPr>
        <p:txBody>
          <a:bodyPr/>
          <a:lstStyle>
            <a:lvl1pPr defTabSz="914400">
              <a:lnSpc>
                <a:spcPct val="100000"/>
              </a:lnSpc>
              <a:defRPr sz="1800"/>
            </a:lvl1pPr>
          </a:lstStyle>
          <a:p>
            <a:pPr lvl="0"/>
            <a:r>
              <a:t>Ryan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ph type="sldImg"/>
          </p:nvPr>
        </p:nvSpPr>
        <p:spPr>
          <a:prstGeom prst="rect">
            <a:avLst/>
          </a:prstGeom>
        </p:spPr>
        <p:txBody>
          <a:bodyPr/>
          <a:lstStyle/>
          <a:p>
            <a:pPr lvl="0"/>
          </a:p>
        </p:txBody>
      </p:sp>
      <p:sp>
        <p:nvSpPr>
          <p:cNvPr id="94" name="Shape 94"/>
          <p:cNvSpPr/>
          <p:nvPr>
            <p:ph type="body" sz="quarter" idx="1"/>
          </p:nvPr>
        </p:nvSpPr>
        <p:spPr>
          <a:prstGeom prst="rect">
            <a:avLst/>
          </a:prstGeom>
        </p:spPr>
        <p:txBody>
          <a:bodyPr/>
          <a:lstStyle>
            <a:lvl1pPr defTabSz="914400">
              <a:lnSpc>
                <a:spcPct val="100000"/>
              </a:lnSpc>
              <a:defRPr sz="1800"/>
            </a:lvl1pPr>
          </a:lstStyle>
          <a:p>
            <a:pPr lvl="0"/>
            <a:r>
              <a:t>Mechal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sldImg"/>
          </p:nvPr>
        </p:nvSpPr>
        <p:spPr>
          <a:prstGeom prst="rect">
            <a:avLst/>
          </a:prstGeom>
        </p:spPr>
        <p:txBody>
          <a:bodyPr/>
          <a:lstStyle/>
          <a:p>
            <a:pPr lvl="0"/>
          </a:p>
        </p:txBody>
      </p:sp>
      <p:sp>
        <p:nvSpPr>
          <p:cNvPr id="102" name="Shape 102"/>
          <p:cNvSpPr/>
          <p:nvPr>
            <p:ph type="body" sz="quarter" idx="1"/>
          </p:nvPr>
        </p:nvSpPr>
        <p:spPr>
          <a:prstGeom prst="rect">
            <a:avLst/>
          </a:prstGeom>
        </p:spPr>
        <p:txBody>
          <a:bodyPr/>
          <a:lstStyle>
            <a:lvl1pPr defTabSz="914400">
              <a:lnSpc>
                <a:spcPct val="100000"/>
              </a:lnSpc>
              <a:defRPr sz="1800"/>
            </a:lvl1pPr>
          </a:lstStyle>
          <a:p>
            <a:pPr lvl="0"/>
            <a:r>
              <a:t>Dalya</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bg>
      <p:bgPr>
        <a:solidFill>
          <a:srgbClr val="00FDC8"/>
        </a:solidFill>
      </p:bgPr>
    </p:bg>
    <p:spTree>
      <p:nvGrpSpPr>
        <p:cNvPr id="1" name=""/>
        <p:cNvGrpSpPr/>
        <p:nvPr/>
      </p:nvGrpSpPr>
      <p:grpSpPr>
        <a:xfrm>
          <a:off x="0" y="0"/>
          <a:ext cx="0" cy="0"/>
          <a:chOff x="0" y="0"/>
          <a:chExt cx="0" cy="0"/>
        </a:xfrm>
      </p:grpSpPr>
      <p:sp>
        <p:nvSpPr>
          <p:cNvPr id="6" name="Shape 6"/>
          <p:cNvSpPr/>
          <p:nvPr/>
        </p:nvSpPr>
        <p:spPr>
          <a:xfrm>
            <a:off x="0" y="0"/>
            <a:ext cx="9144000" cy="3429000"/>
          </a:xfrm>
          <a:prstGeom prst="rect">
            <a:avLst/>
          </a:prstGeom>
          <a:solidFill>
            <a:srgbClr val="FFFFFF"/>
          </a:solidFill>
          <a:ln w="12700">
            <a:miter lim="400000"/>
          </a:ln>
        </p:spPr>
        <p:txBody>
          <a:bodyPr lIns="0" tIns="0" rIns="0" bIns="0" anchor="ctr"/>
          <a:lstStyle/>
          <a:p>
            <a:pPr lvl="0">
              <a:defRPr>
                <a:solidFill>
                  <a:srgbClr val="000000"/>
                </a:solidFill>
              </a:defRPr>
            </a:pPr>
          </a:p>
        </p:txBody>
      </p:sp>
      <p:sp>
        <p:nvSpPr>
          <p:cNvPr id="7" name="Shape 7"/>
          <p:cNvSpPr/>
          <p:nvPr>
            <p:ph type="title"/>
          </p:nvPr>
        </p:nvSpPr>
        <p:spPr>
          <a:xfrm>
            <a:off x="311699" y="54789"/>
            <a:ext cx="8520601" cy="3365121"/>
          </a:xfrm>
          <a:prstGeom prst="rect">
            <a:avLst/>
          </a:prstGeom>
        </p:spPr>
        <p:txBody>
          <a:bodyPr anchor="ctr"/>
          <a:lstStyle/>
          <a:p>
            <a:pPr lvl="0" algn="ctr">
              <a:defRPr sz="8000"/>
            </a:pPr>
          </a:p>
        </p:txBody>
      </p:sp>
      <p:sp>
        <p:nvSpPr>
          <p:cNvPr id="8" name="Shape 8"/>
          <p:cNvSpPr/>
          <p:nvPr>
            <p:ph type="body" idx="1"/>
          </p:nvPr>
        </p:nvSpPr>
        <p:spPr>
          <a:xfrm>
            <a:off x="311699" y="3419910"/>
            <a:ext cx="8520601" cy="1647181"/>
          </a:xfrm>
          <a:prstGeom prst="rect">
            <a:avLst/>
          </a:prstGeom>
        </p:spPr>
        <p:txBody>
          <a:bodyPr anchor="ctr"/>
          <a:lstStyle/>
          <a:p>
            <a:pPr lvl="0" algn="ctr">
              <a:defRPr sz="2100">
                <a:solidFill>
                  <a:srgbClr val="212121"/>
                </a:solidFill>
                <a:latin typeface="Arial Bold"/>
                <a:ea typeface="Arial Bold"/>
                <a:cs typeface="Arial Bold"/>
                <a:sym typeface="Arial Bold"/>
              </a:defRPr>
            </a:pPr>
          </a:p>
        </p:txBody>
      </p:sp>
      <p:sp>
        <p:nvSpPr>
          <p:cNvPr id="9" name="Shape 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ig number">
    <p:spTree>
      <p:nvGrpSpPr>
        <p:cNvPr id="1" name=""/>
        <p:cNvGrpSpPr/>
        <p:nvPr/>
      </p:nvGrpSpPr>
      <p:grpSpPr>
        <a:xfrm>
          <a:off x="0" y="0"/>
          <a:ext cx="0" cy="0"/>
          <a:chOff x="0" y="0"/>
          <a:chExt cx="0" cy="0"/>
        </a:xfrm>
      </p:grpSpPr>
      <p:sp>
        <p:nvSpPr>
          <p:cNvPr id="41" name="Shape 41"/>
          <p:cNvSpPr/>
          <p:nvPr>
            <p:ph type="title"/>
          </p:nvPr>
        </p:nvSpPr>
        <p:spPr>
          <a:xfrm>
            <a:off x="311699" y="0"/>
            <a:ext cx="8520601" cy="3222075"/>
          </a:xfrm>
          <a:prstGeom prst="rect">
            <a:avLst/>
          </a:prstGeom>
        </p:spPr>
        <p:txBody>
          <a:bodyPr anchor="b"/>
          <a:lstStyle/>
          <a:p>
            <a:pPr lvl="0" algn="ctr">
              <a:defRPr sz="12000">
                <a:solidFill>
                  <a:srgbClr val="FFFFFF"/>
                </a:solidFill>
              </a:defRPr>
            </a:pPr>
          </a:p>
        </p:txBody>
      </p:sp>
      <p:sp>
        <p:nvSpPr>
          <p:cNvPr id="42" name="Shape 42"/>
          <p:cNvSpPr/>
          <p:nvPr>
            <p:ph type="body" idx="1"/>
          </p:nvPr>
        </p:nvSpPr>
        <p:spPr>
          <a:xfrm>
            <a:off x="311699" y="3304625"/>
            <a:ext cx="8520601" cy="1838875"/>
          </a:xfrm>
          <a:prstGeom prst="rect">
            <a:avLst/>
          </a:prstGeom>
        </p:spPr>
        <p:txBody>
          <a:bodyPr/>
          <a:lstStyle/>
          <a:p>
            <a:pPr lvl="0" algn="ctr">
              <a:defRPr>
                <a:solidFill>
                  <a:srgbClr val="212121"/>
                </a:solidFill>
              </a:defRPr>
            </a:pPr>
          </a:p>
        </p:txBody>
      </p:sp>
      <p:sp>
        <p:nvSpPr>
          <p:cNvPr id="43" name="Shape 4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45" name="Shape 4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bg>
      <p:bgPr>
        <a:solidFill>
          <a:srgbClr val="00FDC8"/>
        </a:solidFill>
      </p:bgPr>
    </p:bg>
    <p:spTree>
      <p:nvGrpSpPr>
        <p:cNvPr id="1" name=""/>
        <p:cNvGrpSpPr/>
        <p:nvPr/>
      </p:nvGrpSpPr>
      <p:grpSpPr>
        <a:xfrm>
          <a:off x="0" y="0"/>
          <a:ext cx="0" cy="0"/>
          <a:chOff x="0" y="0"/>
          <a:chExt cx="0" cy="0"/>
        </a:xfrm>
      </p:grpSpPr>
      <p:sp>
        <p:nvSpPr>
          <p:cNvPr id="11" name="Shape 11"/>
          <p:cNvSpPr/>
          <p:nvPr>
            <p:ph type="title"/>
          </p:nvPr>
        </p:nvSpPr>
        <p:spPr>
          <a:xfrm>
            <a:off x="2802750" y="802499"/>
            <a:ext cx="3538500" cy="3538501"/>
          </a:xfrm>
          <a:prstGeom prst="rect">
            <a:avLst/>
          </a:prstGeom>
          <a:solidFill>
            <a:srgbClr val="FFFFFF"/>
          </a:solidFill>
        </p:spPr>
        <p:txBody>
          <a:bodyPr anchor="ctr"/>
          <a:lstStyle/>
          <a:p>
            <a:pPr lvl="0" algn="ctr">
              <a:defRPr sz="4800"/>
            </a:pPr>
          </a:p>
        </p:txBody>
      </p:sp>
      <p:sp>
        <p:nvSpPr>
          <p:cNvPr id="12" name="Shape 1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14" name="Shape 14"/>
          <p:cNvSpPr/>
          <p:nvPr>
            <p:ph type="title"/>
          </p:nvPr>
        </p:nvSpPr>
        <p:spPr>
          <a:prstGeom prst="rect">
            <a:avLst/>
          </a:prstGeom>
        </p:spPr>
        <p:txBody>
          <a:bodyPr/>
          <a:lstStyle/>
          <a:p>
            <a:pPr lvl="0"/>
          </a:p>
        </p:txBody>
      </p:sp>
      <p:sp>
        <p:nvSpPr>
          <p:cNvPr id="15" name="Shape 15"/>
          <p:cNvSpPr/>
          <p:nvPr>
            <p:ph type="body" idx="1"/>
          </p:nvPr>
        </p:nvSpPr>
        <p:spPr>
          <a:prstGeom prst="rect">
            <a:avLst/>
          </a:prstGeom>
        </p:spPr>
        <p:txBody>
          <a:bodyPr/>
          <a:lstStyle/>
          <a:p>
            <a:pPr lvl="0"/>
          </a:p>
        </p:txBody>
      </p:sp>
      <p:sp>
        <p:nvSpPr>
          <p:cNvPr id="16" name="Shape 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and two column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p>
        </p:txBody>
      </p:sp>
      <p:sp>
        <p:nvSpPr>
          <p:cNvPr id="19" name="Shape 19"/>
          <p:cNvSpPr/>
          <p:nvPr>
            <p:ph type="body" idx="1"/>
          </p:nvPr>
        </p:nvSpPr>
        <p:spPr>
          <a:xfrm>
            <a:off x="311699" y="1228675"/>
            <a:ext cx="3999900" cy="3914825"/>
          </a:xfrm>
          <a:prstGeom prst="rect">
            <a:avLst/>
          </a:prstGeom>
        </p:spPr>
        <p:txBody>
          <a:bodyPr/>
          <a:lstStyle/>
          <a:p>
            <a:pPr lvl="0"/>
          </a:p>
        </p:txBody>
      </p:sp>
      <p:sp>
        <p:nvSpPr>
          <p:cNvPr id="20" name="Shape 2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22" name="Shape 22"/>
          <p:cNvSpPr/>
          <p:nvPr>
            <p:ph type="title"/>
          </p:nvPr>
        </p:nvSpPr>
        <p:spPr>
          <a:xfrm>
            <a:off x="304800" y="309349"/>
            <a:ext cx="8537700" cy="890802"/>
          </a:xfrm>
          <a:prstGeom prst="rect">
            <a:avLst/>
          </a:prstGeom>
        </p:spPr>
        <p:txBody>
          <a:bodyPr/>
          <a:lstStyle/>
          <a:p>
            <a:pPr lvl="0">
              <a:defRPr sz="4000"/>
            </a:pPr>
          </a:p>
        </p:txBody>
      </p:sp>
      <p:sp>
        <p:nvSpPr>
          <p:cNvPr id="23" name="Shape 2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One column text">
    <p:spTree>
      <p:nvGrpSpPr>
        <p:cNvPr id="1" name=""/>
        <p:cNvGrpSpPr/>
        <p:nvPr/>
      </p:nvGrpSpPr>
      <p:grpSpPr>
        <a:xfrm>
          <a:off x="0" y="0"/>
          <a:ext cx="0" cy="0"/>
          <a:chOff x="0" y="0"/>
          <a:chExt cx="0" cy="0"/>
        </a:xfrm>
      </p:grpSpPr>
      <p:sp>
        <p:nvSpPr>
          <p:cNvPr id="25" name="Shape 25"/>
          <p:cNvSpPr/>
          <p:nvPr>
            <p:ph type="title"/>
          </p:nvPr>
        </p:nvSpPr>
        <p:spPr>
          <a:xfrm>
            <a:off x="311699" y="0"/>
            <a:ext cx="2808000" cy="1311299"/>
          </a:xfrm>
          <a:prstGeom prst="rect">
            <a:avLst/>
          </a:prstGeom>
        </p:spPr>
        <p:txBody>
          <a:bodyPr anchor="b"/>
          <a:lstStyle/>
          <a:p>
            <a:pPr lvl="0">
              <a:defRPr sz="3000"/>
            </a:pPr>
          </a:p>
        </p:txBody>
      </p:sp>
      <p:sp>
        <p:nvSpPr>
          <p:cNvPr id="26" name="Shape 26"/>
          <p:cNvSpPr/>
          <p:nvPr>
            <p:ph type="body" idx="1"/>
          </p:nvPr>
        </p:nvSpPr>
        <p:spPr>
          <a:xfrm>
            <a:off x="311699" y="1389599"/>
            <a:ext cx="2808000" cy="3753902"/>
          </a:xfrm>
          <a:prstGeom prst="rect">
            <a:avLst/>
          </a:prstGeom>
        </p:spPr>
        <p:txBody>
          <a:bodyPr/>
          <a:lstStyle/>
          <a:p>
            <a:pPr lvl="0">
              <a:defRPr sz="1200"/>
            </a:pPr>
          </a:p>
        </p:txBody>
      </p:sp>
      <p:sp>
        <p:nvSpPr>
          <p:cNvPr id="27" name="Shape 2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Main point">
    <p:bg>
      <p:bgPr>
        <a:solidFill>
          <a:srgbClr val="7C7CE0"/>
        </a:solidFill>
      </p:bgPr>
    </p:bg>
    <p:spTree>
      <p:nvGrpSpPr>
        <p:cNvPr id="1" name=""/>
        <p:cNvGrpSpPr/>
        <p:nvPr/>
      </p:nvGrpSpPr>
      <p:grpSpPr>
        <a:xfrm>
          <a:off x="0" y="0"/>
          <a:ext cx="0" cy="0"/>
          <a:chOff x="0" y="0"/>
          <a:chExt cx="0" cy="0"/>
        </a:xfrm>
      </p:grpSpPr>
      <p:sp>
        <p:nvSpPr>
          <p:cNvPr id="29" name="Shape 29"/>
          <p:cNvSpPr/>
          <p:nvPr>
            <p:ph type="title"/>
          </p:nvPr>
        </p:nvSpPr>
        <p:spPr>
          <a:xfrm>
            <a:off x="490250" y="526349"/>
            <a:ext cx="5618701" cy="4090801"/>
          </a:xfrm>
          <a:prstGeom prst="rect">
            <a:avLst/>
          </a:prstGeom>
        </p:spPr>
        <p:txBody>
          <a:bodyPr anchor="ctr"/>
          <a:lstStyle/>
          <a:p>
            <a:pPr lvl="0">
              <a:defRPr sz="6000">
                <a:solidFill>
                  <a:srgbClr val="FFFFFF"/>
                </a:solidFill>
              </a:defRPr>
            </a:pPr>
          </a:p>
        </p:txBody>
      </p:sp>
      <p:sp>
        <p:nvSpPr>
          <p:cNvPr id="30" name="Shape 30"/>
          <p:cNvSpPr/>
          <p:nvPr>
            <p:ph type="sldNum" sz="quarter" idx="2"/>
          </p:nvPr>
        </p:nvSpPr>
        <p:spPr>
          <a:prstGeom prst="rect">
            <a:avLst/>
          </a:prstGeom>
        </p:spPr>
        <p:txBody>
          <a:bodyPr/>
          <a:lstStyle>
            <a:lvl1pPr>
              <a:defRPr>
                <a:solidFill>
                  <a:srgbClr val="FFFFFF"/>
                </a:solidFill>
              </a:defRPr>
            </a:lvl1p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Section title and description">
    <p:spTree>
      <p:nvGrpSpPr>
        <p:cNvPr id="1" name=""/>
        <p:cNvGrpSpPr/>
        <p:nvPr/>
      </p:nvGrpSpPr>
      <p:grpSpPr>
        <a:xfrm>
          <a:off x="0" y="0"/>
          <a:ext cx="0" cy="0"/>
          <a:chOff x="0" y="0"/>
          <a:chExt cx="0" cy="0"/>
        </a:xfrm>
      </p:grpSpPr>
      <p:sp>
        <p:nvSpPr>
          <p:cNvPr id="32" name="Shape 32"/>
          <p:cNvSpPr/>
          <p:nvPr/>
        </p:nvSpPr>
        <p:spPr>
          <a:xfrm>
            <a:off x="4572000" y="-25"/>
            <a:ext cx="4572000" cy="5143499"/>
          </a:xfrm>
          <a:prstGeom prst="rect">
            <a:avLst/>
          </a:prstGeom>
          <a:solidFill>
            <a:srgbClr val="00FDC8"/>
          </a:solidFill>
          <a:ln w="12700">
            <a:miter lim="400000"/>
          </a:ln>
        </p:spPr>
        <p:txBody>
          <a:bodyPr lIns="0" tIns="0" rIns="0" bIns="0" anchor="ctr"/>
          <a:lstStyle/>
          <a:p>
            <a:pPr lvl="0">
              <a:defRPr>
                <a:solidFill>
                  <a:srgbClr val="000000"/>
                </a:solidFill>
              </a:defRPr>
            </a:pPr>
          </a:p>
        </p:txBody>
      </p:sp>
      <p:sp>
        <p:nvSpPr>
          <p:cNvPr id="33" name="Shape 33"/>
          <p:cNvSpPr/>
          <p:nvPr/>
        </p:nvSpPr>
        <p:spPr>
          <a:xfrm>
            <a:off x="5029675" y="4495500"/>
            <a:ext cx="468301" cy="1"/>
          </a:xfrm>
          <a:prstGeom prst="line">
            <a:avLst/>
          </a:prstGeom>
          <a:ln w="28575">
            <a:solidFill>
              <a:srgbClr val="FFFFFF"/>
            </a:solidFill>
            <a:round/>
          </a:ln>
        </p:spPr>
        <p:txBody>
          <a:bodyPr lIns="0" tIns="0" rIns="0" bIns="0"/>
          <a:lstStyle/>
          <a:p>
            <a:pPr lvl="0" defTabSz="457200">
              <a:defRPr sz="1200">
                <a:solidFill>
                  <a:srgbClr val="000000"/>
                </a:solidFill>
                <a:latin typeface="+mn-lt"/>
                <a:ea typeface="+mn-ea"/>
                <a:cs typeface="+mn-cs"/>
                <a:sym typeface="Helvetica"/>
              </a:defRPr>
            </a:pPr>
          </a:p>
        </p:txBody>
      </p:sp>
      <p:sp>
        <p:nvSpPr>
          <p:cNvPr id="34" name="Shape 34"/>
          <p:cNvSpPr/>
          <p:nvPr>
            <p:ph type="title"/>
          </p:nvPr>
        </p:nvSpPr>
        <p:spPr>
          <a:xfrm>
            <a:off x="265500" y="0"/>
            <a:ext cx="4045199" cy="2791701"/>
          </a:xfrm>
          <a:prstGeom prst="rect">
            <a:avLst/>
          </a:prstGeom>
        </p:spPr>
        <p:txBody>
          <a:bodyPr anchor="b"/>
          <a:lstStyle/>
          <a:p>
            <a:pPr lvl="0" algn="ctr">
              <a:defRPr sz="5400"/>
            </a:pPr>
          </a:p>
        </p:txBody>
      </p:sp>
      <p:sp>
        <p:nvSpPr>
          <p:cNvPr id="35" name="Shape 35"/>
          <p:cNvSpPr/>
          <p:nvPr>
            <p:ph type="body" idx="1"/>
          </p:nvPr>
        </p:nvSpPr>
        <p:spPr>
          <a:xfrm>
            <a:off x="265500" y="2845222"/>
            <a:ext cx="4045199" cy="2298278"/>
          </a:xfrm>
          <a:prstGeom prst="rect">
            <a:avLst/>
          </a:prstGeom>
        </p:spPr>
        <p:txBody>
          <a:bodyPr/>
          <a:lstStyle/>
          <a:p>
            <a:pPr lvl="0" algn="ctr"/>
          </a:p>
        </p:txBody>
      </p:sp>
      <p:sp>
        <p:nvSpPr>
          <p:cNvPr id="36" name="Shape 3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Caption">
    <p:spTree>
      <p:nvGrpSpPr>
        <p:cNvPr id="1" name=""/>
        <p:cNvGrpSpPr/>
        <p:nvPr/>
      </p:nvGrpSpPr>
      <p:grpSpPr>
        <a:xfrm>
          <a:off x="0" y="0"/>
          <a:ext cx="0" cy="0"/>
          <a:chOff x="0" y="0"/>
          <a:chExt cx="0" cy="0"/>
        </a:xfrm>
      </p:grpSpPr>
      <p:sp>
        <p:nvSpPr>
          <p:cNvPr id="38" name="Shape 38"/>
          <p:cNvSpPr/>
          <p:nvPr>
            <p:ph type="body" idx="1"/>
          </p:nvPr>
        </p:nvSpPr>
        <p:spPr>
          <a:xfrm>
            <a:off x="319499" y="3916449"/>
            <a:ext cx="5998802" cy="1227051"/>
          </a:xfrm>
          <a:prstGeom prst="rect">
            <a:avLst/>
          </a:prstGeom>
        </p:spPr>
        <p:txBody>
          <a:bodyPr anchor="ctr"/>
          <a:lstStyle/>
          <a:p>
            <a:pPr lvl="0">
              <a:defRPr b="1" sz="2400">
                <a:solidFill>
                  <a:srgbClr val="212121"/>
                </a:solidFill>
                <a:latin typeface="Amatic SC"/>
                <a:ea typeface="Amatic SC"/>
                <a:cs typeface="Amatic SC"/>
                <a:sym typeface="Amatic SC"/>
              </a:defRPr>
            </a:pPr>
          </a:p>
        </p:txBody>
      </p:sp>
      <p:sp>
        <p:nvSpPr>
          <p:cNvPr id="39" name="Shape 3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311699" y="292850"/>
            <a:ext cx="8520601" cy="935826"/>
          </a:xfrm>
          <a:prstGeom prst="rect">
            <a:avLst/>
          </a:prstGeom>
          <a:ln w="12700">
            <a:miter lim="400000"/>
          </a:ln>
        </p:spPr>
        <p:txBody>
          <a:bodyPr lIns="91424" tIns="91424" rIns="91424" bIns="91424"/>
          <a:lstStyle/>
          <a:p>
            <a:pPr lvl="0"/>
          </a:p>
        </p:txBody>
      </p:sp>
      <p:sp>
        <p:nvSpPr>
          <p:cNvPr id="3" name="Shape 3"/>
          <p:cNvSpPr/>
          <p:nvPr>
            <p:ph type="body" idx="1"/>
          </p:nvPr>
        </p:nvSpPr>
        <p:spPr>
          <a:xfrm>
            <a:off x="311699" y="1228675"/>
            <a:ext cx="8520601" cy="3914825"/>
          </a:xfrm>
          <a:prstGeom prst="rect">
            <a:avLst/>
          </a:prstGeom>
          <a:ln w="12700">
            <a:miter lim="400000"/>
          </a:ln>
        </p:spPr>
        <p:txBody>
          <a:bodyPr lIns="91424" tIns="91424" rIns="91424" bIns="91424"/>
          <a:lstStyle/>
          <a:p>
            <a:pPr lvl="0"/>
          </a:p>
        </p:txBody>
      </p:sp>
      <p:sp>
        <p:nvSpPr>
          <p:cNvPr id="4" name="Shape 4"/>
          <p:cNvSpPr/>
          <p:nvPr>
            <p:ph type="sldNum" sz="quarter" idx="2"/>
          </p:nvPr>
        </p:nvSpPr>
        <p:spPr>
          <a:xfrm>
            <a:off x="8472457" y="4692391"/>
            <a:ext cx="548700" cy="335251"/>
          </a:xfrm>
          <a:prstGeom prst="rect">
            <a:avLst/>
          </a:prstGeom>
          <a:ln w="12700">
            <a:miter lim="400000"/>
          </a:ln>
        </p:spPr>
        <p:txBody>
          <a:bodyPr lIns="91424" tIns="91424" rIns="91424" bIns="91424" anchor="ctr">
            <a:spAutoFit/>
          </a:bodyPr>
          <a:lstStyle>
            <a:lvl1pPr algn="r">
              <a:defRPr sz="1000">
                <a:solidFill>
                  <a:srgbClr val="212121"/>
                </a:solidFill>
                <a:latin typeface="Source Code Pro"/>
                <a:ea typeface="Source Code Pro"/>
                <a:cs typeface="Source Code Pro"/>
                <a:sym typeface="Source Code Pro"/>
              </a:defRPr>
            </a:lvl1pPr>
          </a:lstStyle>
          <a:p>
            <a:pPr lvl="0"/>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advClick="1"/>
  <p:txStyles>
    <p:titleStyle>
      <a:lvl1pPr>
        <a:defRPr sz="1400">
          <a:latin typeface="Arial"/>
          <a:ea typeface="Arial"/>
          <a:cs typeface="Arial"/>
          <a:sym typeface="Arial"/>
        </a:defRPr>
      </a:lvl1pPr>
      <a:lvl2pPr>
        <a:defRPr sz="1400">
          <a:latin typeface="Arial"/>
          <a:ea typeface="Arial"/>
          <a:cs typeface="Arial"/>
          <a:sym typeface="Arial"/>
        </a:defRPr>
      </a:lvl2pPr>
      <a:lvl3pPr>
        <a:defRPr sz="1400">
          <a:latin typeface="Arial"/>
          <a:ea typeface="Arial"/>
          <a:cs typeface="Arial"/>
          <a:sym typeface="Arial"/>
        </a:defRPr>
      </a:lvl3pPr>
      <a:lvl4pPr>
        <a:defRPr sz="1400">
          <a:latin typeface="Arial"/>
          <a:ea typeface="Arial"/>
          <a:cs typeface="Arial"/>
          <a:sym typeface="Arial"/>
        </a:defRPr>
      </a:lvl4pPr>
      <a:lvl5pPr>
        <a:defRPr sz="1400">
          <a:latin typeface="Arial"/>
          <a:ea typeface="Arial"/>
          <a:cs typeface="Arial"/>
          <a:sym typeface="Arial"/>
        </a:defRPr>
      </a:lvl5pPr>
      <a:lvl6pPr>
        <a:defRPr sz="1400">
          <a:latin typeface="Arial"/>
          <a:ea typeface="Arial"/>
          <a:cs typeface="Arial"/>
          <a:sym typeface="Arial"/>
        </a:defRPr>
      </a:lvl6pPr>
      <a:lvl7pPr>
        <a:defRPr sz="1400">
          <a:latin typeface="Arial"/>
          <a:ea typeface="Arial"/>
          <a:cs typeface="Arial"/>
          <a:sym typeface="Arial"/>
        </a:defRPr>
      </a:lvl7pPr>
      <a:lvl8pPr>
        <a:defRPr sz="1400">
          <a:latin typeface="Arial"/>
          <a:ea typeface="Arial"/>
          <a:cs typeface="Arial"/>
          <a:sym typeface="Arial"/>
        </a:defRPr>
      </a:lvl8pPr>
      <a:lvl9pPr>
        <a:defRPr sz="1400">
          <a:latin typeface="Arial"/>
          <a:ea typeface="Arial"/>
          <a:cs typeface="Arial"/>
          <a:sym typeface="Arial"/>
        </a:defRPr>
      </a:lvl9pPr>
    </p:titleStyle>
    <p:bodyStyle>
      <a:lvl1pPr>
        <a:defRPr sz="1400">
          <a:latin typeface="Arial"/>
          <a:ea typeface="Arial"/>
          <a:cs typeface="Arial"/>
          <a:sym typeface="Arial"/>
        </a:defRPr>
      </a:lvl1pPr>
      <a:lvl2pPr>
        <a:defRPr sz="1400">
          <a:latin typeface="Arial"/>
          <a:ea typeface="Arial"/>
          <a:cs typeface="Arial"/>
          <a:sym typeface="Arial"/>
        </a:defRPr>
      </a:lvl2pPr>
      <a:lvl3pPr>
        <a:defRPr sz="1400">
          <a:latin typeface="Arial"/>
          <a:ea typeface="Arial"/>
          <a:cs typeface="Arial"/>
          <a:sym typeface="Arial"/>
        </a:defRPr>
      </a:lvl3pPr>
      <a:lvl4pPr>
        <a:defRPr sz="1400">
          <a:latin typeface="Arial"/>
          <a:ea typeface="Arial"/>
          <a:cs typeface="Arial"/>
          <a:sym typeface="Arial"/>
        </a:defRPr>
      </a:lvl4pPr>
      <a:lvl5pPr>
        <a:defRPr sz="1400">
          <a:latin typeface="Arial"/>
          <a:ea typeface="Arial"/>
          <a:cs typeface="Arial"/>
          <a:sym typeface="Arial"/>
        </a:defRPr>
      </a:lvl5pPr>
      <a:lvl6pPr>
        <a:defRPr sz="1400">
          <a:latin typeface="Arial"/>
          <a:ea typeface="Arial"/>
          <a:cs typeface="Arial"/>
          <a:sym typeface="Arial"/>
        </a:defRPr>
      </a:lvl6pPr>
      <a:lvl7pPr>
        <a:defRPr sz="1400">
          <a:latin typeface="Arial"/>
          <a:ea typeface="Arial"/>
          <a:cs typeface="Arial"/>
          <a:sym typeface="Arial"/>
        </a:defRPr>
      </a:lvl7pPr>
      <a:lvl8pPr>
        <a:defRPr sz="1400">
          <a:latin typeface="Arial"/>
          <a:ea typeface="Arial"/>
          <a:cs typeface="Arial"/>
          <a:sym typeface="Arial"/>
        </a:defRPr>
      </a:lvl8pPr>
      <a:lvl9pPr>
        <a:defRPr sz="1400">
          <a:latin typeface="Arial"/>
          <a:ea typeface="Arial"/>
          <a:cs typeface="Arial"/>
          <a:sym typeface="Arial"/>
        </a:defRPr>
      </a:lvl9pPr>
    </p:bodyStyle>
    <p:otherStyle>
      <a:lvl1pPr algn="r">
        <a:defRPr sz="1000">
          <a:solidFill>
            <a:schemeClr val="tx1"/>
          </a:solidFill>
          <a:latin typeface="+mn-lt"/>
          <a:ea typeface="+mn-ea"/>
          <a:cs typeface="+mn-cs"/>
          <a:sym typeface="Source Code Pro"/>
        </a:defRPr>
      </a:lvl1pPr>
      <a:lvl2pPr algn="r">
        <a:defRPr sz="1000">
          <a:solidFill>
            <a:schemeClr val="tx1"/>
          </a:solidFill>
          <a:latin typeface="+mn-lt"/>
          <a:ea typeface="+mn-ea"/>
          <a:cs typeface="+mn-cs"/>
          <a:sym typeface="Source Code Pro"/>
        </a:defRPr>
      </a:lvl2pPr>
      <a:lvl3pPr algn="r">
        <a:defRPr sz="1000">
          <a:solidFill>
            <a:schemeClr val="tx1"/>
          </a:solidFill>
          <a:latin typeface="+mn-lt"/>
          <a:ea typeface="+mn-ea"/>
          <a:cs typeface="+mn-cs"/>
          <a:sym typeface="Source Code Pro"/>
        </a:defRPr>
      </a:lvl3pPr>
      <a:lvl4pPr algn="r">
        <a:defRPr sz="1000">
          <a:solidFill>
            <a:schemeClr val="tx1"/>
          </a:solidFill>
          <a:latin typeface="+mn-lt"/>
          <a:ea typeface="+mn-ea"/>
          <a:cs typeface="+mn-cs"/>
          <a:sym typeface="Source Code Pro"/>
        </a:defRPr>
      </a:lvl4pPr>
      <a:lvl5pPr algn="r">
        <a:defRPr sz="1000">
          <a:solidFill>
            <a:schemeClr val="tx1"/>
          </a:solidFill>
          <a:latin typeface="+mn-lt"/>
          <a:ea typeface="+mn-ea"/>
          <a:cs typeface="+mn-cs"/>
          <a:sym typeface="Source Code Pro"/>
        </a:defRPr>
      </a:lvl5pPr>
      <a:lvl6pPr algn="r">
        <a:defRPr sz="1000">
          <a:solidFill>
            <a:schemeClr val="tx1"/>
          </a:solidFill>
          <a:latin typeface="+mn-lt"/>
          <a:ea typeface="+mn-ea"/>
          <a:cs typeface="+mn-cs"/>
          <a:sym typeface="Source Code Pro"/>
        </a:defRPr>
      </a:lvl6pPr>
      <a:lvl7pPr algn="r">
        <a:defRPr sz="1000">
          <a:solidFill>
            <a:schemeClr val="tx1"/>
          </a:solidFill>
          <a:latin typeface="+mn-lt"/>
          <a:ea typeface="+mn-ea"/>
          <a:cs typeface="+mn-cs"/>
          <a:sym typeface="Source Code Pro"/>
        </a:defRPr>
      </a:lvl7pPr>
      <a:lvl8pPr algn="r">
        <a:defRPr sz="1000">
          <a:solidFill>
            <a:schemeClr val="tx1"/>
          </a:solidFill>
          <a:latin typeface="+mn-lt"/>
          <a:ea typeface="+mn-ea"/>
          <a:cs typeface="+mn-cs"/>
          <a:sym typeface="Source Code Pro"/>
        </a:defRPr>
      </a:lvl8pPr>
      <a:lvl9pPr algn="r">
        <a:defRPr sz="1000">
          <a:solidFill>
            <a:schemeClr val="tx1"/>
          </a:solidFill>
          <a:latin typeface="+mn-lt"/>
          <a:ea typeface="+mn-ea"/>
          <a:cs typeface="+mn-cs"/>
          <a:sym typeface="Source Code Pr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title"/>
          </p:nvPr>
        </p:nvSpPr>
        <p:spPr>
          <a:xfrm>
            <a:off x="311699" y="345724"/>
            <a:ext cx="8520602" cy="269040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lgn="ctr">
              <a:defRPr sz="8000"/>
            </a:lvl1pPr>
          </a:lstStyle>
          <a:p>
            <a:pPr lvl="0">
              <a:defRPr sz="1800"/>
            </a:pPr>
            <a:r>
              <a:rPr sz="8000"/>
              <a:t>SuperUsers HR System</a:t>
            </a:r>
          </a:p>
        </p:txBody>
      </p:sp>
      <p:sp>
        <p:nvSpPr>
          <p:cNvPr id="50" name="Shape 50"/>
          <p:cNvSpPr/>
          <p:nvPr>
            <p:ph type="body" idx="1"/>
          </p:nvPr>
        </p:nvSpPr>
        <p:spPr>
          <a:xfrm>
            <a:off x="311699" y="3890400"/>
            <a:ext cx="8520601" cy="7062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lgn="ctr" defTabSz="365760">
              <a:defRPr sz="1800"/>
            </a:pPr>
            <a:r>
              <a:rPr sz="840">
                <a:solidFill>
                  <a:srgbClr val="212121"/>
                </a:solidFill>
                <a:latin typeface="Arial Bold"/>
                <a:ea typeface="Arial Bold"/>
                <a:cs typeface="Arial Bold"/>
                <a:sym typeface="Arial Bold"/>
              </a:rPr>
              <a:t>Ortagus Winfrey</a:t>
            </a:r>
            <a:endParaRPr sz="840">
              <a:solidFill>
                <a:srgbClr val="212121"/>
              </a:solidFill>
              <a:latin typeface="Arial Bold"/>
              <a:ea typeface="Arial Bold"/>
              <a:cs typeface="Arial Bold"/>
              <a:sym typeface="Arial Bold"/>
            </a:endParaRPr>
          </a:p>
          <a:p>
            <a:pPr lvl="0" algn="ctr" defTabSz="365760">
              <a:defRPr sz="1800"/>
            </a:pPr>
            <a:r>
              <a:rPr sz="840">
                <a:solidFill>
                  <a:srgbClr val="212121"/>
                </a:solidFill>
                <a:latin typeface="Arial Bold"/>
                <a:ea typeface="Arial Bold"/>
                <a:cs typeface="Arial Bold"/>
                <a:sym typeface="Arial Bold"/>
              </a:rPr>
              <a:t>Mechal Terfie</a:t>
            </a:r>
            <a:endParaRPr sz="840">
              <a:solidFill>
                <a:srgbClr val="212121"/>
              </a:solidFill>
              <a:latin typeface="Arial Bold"/>
              <a:ea typeface="Arial Bold"/>
              <a:cs typeface="Arial Bold"/>
              <a:sym typeface="Arial Bold"/>
            </a:endParaRPr>
          </a:p>
          <a:p>
            <a:pPr lvl="0" algn="ctr" defTabSz="365760">
              <a:defRPr sz="1800"/>
            </a:pPr>
            <a:r>
              <a:rPr sz="840">
                <a:solidFill>
                  <a:srgbClr val="212121"/>
                </a:solidFill>
                <a:latin typeface="Arial Bold"/>
                <a:ea typeface="Arial Bold"/>
                <a:cs typeface="Arial Bold"/>
                <a:sym typeface="Arial Bold"/>
              </a:rPr>
              <a:t>Shenila Daredia</a:t>
            </a:r>
            <a:endParaRPr sz="840">
              <a:solidFill>
                <a:srgbClr val="212121"/>
              </a:solidFill>
              <a:latin typeface="Arial Bold"/>
              <a:ea typeface="Arial Bold"/>
              <a:cs typeface="Arial Bold"/>
              <a:sym typeface="Arial Bold"/>
            </a:endParaRPr>
          </a:p>
          <a:p>
            <a:pPr lvl="0" algn="ctr" defTabSz="365760">
              <a:defRPr sz="1800"/>
            </a:pPr>
            <a:r>
              <a:rPr sz="840">
                <a:solidFill>
                  <a:srgbClr val="212121"/>
                </a:solidFill>
                <a:latin typeface="Arial Bold"/>
                <a:ea typeface="Arial Bold"/>
                <a:cs typeface="Arial Bold"/>
                <a:sym typeface="Arial Bold"/>
              </a:rPr>
              <a:t>Dalya Khatun</a:t>
            </a:r>
            <a:endParaRPr sz="840">
              <a:solidFill>
                <a:srgbClr val="212121"/>
              </a:solidFill>
              <a:latin typeface="Arial Bold"/>
              <a:ea typeface="Arial Bold"/>
              <a:cs typeface="Arial Bold"/>
              <a:sym typeface="Arial Bold"/>
            </a:endParaRPr>
          </a:p>
          <a:p>
            <a:pPr lvl="0" algn="ctr" defTabSz="365760">
              <a:defRPr sz="1800"/>
            </a:pPr>
            <a:r>
              <a:rPr sz="840">
                <a:solidFill>
                  <a:srgbClr val="212121"/>
                </a:solidFill>
                <a:latin typeface="Arial Bold"/>
                <a:ea typeface="Arial Bold"/>
                <a:cs typeface="Arial Bold"/>
                <a:sym typeface="Arial Bold"/>
              </a:rPr>
              <a:t>Ryan Ocampo</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Shape 104"/>
          <p:cNvSpPr/>
          <p:nvPr>
            <p:ph type="title"/>
          </p:nvPr>
        </p:nvSpPr>
        <p:spPr>
          <a:xfrm>
            <a:off x="99750" y="111000"/>
            <a:ext cx="8944500" cy="492150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lgn="ctr">
              <a:defRPr sz="4800"/>
            </a:lvl1pPr>
          </a:lstStyle>
          <a:p>
            <a:pPr lvl="0">
              <a:defRPr sz="1800"/>
            </a:pPr>
            <a:r>
              <a:rPr sz="4800"/>
              <a:t>ER Diagram</a:t>
            </a:r>
            <a:endParaRPr sz="4800"/>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ph type="title"/>
          </p:nvPr>
        </p:nvSpPr>
        <p:spPr>
          <a:xfrm>
            <a:off x="1303724" y="802500"/>
            <a:ext cx="6172501" cy="3538500"/>
          </a:xfrm>
          <a:prstGeom prst="rect">
            <a:avLst/>
          </a:prstGeom>
        </p:spPr>
        <p:txBody>
          <a:bodyPr lIns="0" tIns="0" rIns="0" bIns="0">
            <a:normAutofit fontScale="100000" lnSpcReduction="0"/>
          </a:bodyPr>
          <a:lstStyle/>
          <a:p>
            <a:pPr lvl="0" algn="ctr">
              <a:defRPr sz="4800"/>
            </a:pPr>
          </a:p>
        </p:txBody>
      </p:sp>
      <p:pic>
        <p:nvPicPr>
          <p:cNvPr id="107" name="image00.png"/>
          <p:cNvPicPr/>
          <p:nvPr/>
        </p:nvPicPr>
        <p:blipFill>
          <a:blip r:embed="rId2">
            <a:extLst/>
          </a:blip>
          <a:stretch>
            <a:fillRect/>
          </a:stretch>
        </p:blipFill>
        <p:spPr>
          <a:xfrm>
            <a:off x="899400" y="86824"/>
            <a:ext cx="7232751" cy="4969850"/>
          </a:xfrm>
          <a:prstGeom prst="rect">
            <a:avLst/>
          </a:prstGeom>
          <a:ln w="12700">
            <a:miter lim="400000"/>
          </a:ln>
        </p:spPr>
      </p:pic>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title"/>
          </p:nvPr>
        </p:nvSpPr>
        <p:spPr>
          <a:xfrm>
            <a:off x="311699" y="292849"/>
            <a:ext cx="8520601" cy="8010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pPr>
            <a:r>
              <a:rPr sz="1400"/>
              <a:t>Problem Statement </a:t>
            </a:r>
          </a:p>
        </p:txBody>
      </p:sp>
      <p:sp>
        <p:nvSpPr>
          <p:cNvPr id="53" name="Shape 53"/>
          <p:cNvSpPr/>
          <p:nvPr>
            <p:ph type="body" idx="1"/>
          </p:nvPr>
        </p:nvSpPr>
        <p:spPr>
          <a:xfrm>
            <a:off x="311699" y="1228674"/>
            <a:ext cx="8520601" cy="334020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pPr>
            <a:endParaRPr sz="1400"/>
          </a:p>
          <a:p>
            <a:pPr lvl="0">
              <a:defRPr sz="1800"/>
            </a:pPr>
            <a:r>
              <a:rPr sz="1400"/>
              <a:t>We aim to develop a flexible Human Resource Management System specifically for medium-sized Grocery store corporations. This system will utilize SQL for database inquiries. From this a company would be able to create departments as tables, and would allow employees to be placed into departments. A considerable business restraint would be that the system will have to be accessed via a web browser interface. Using the browser the HR department would log in to the system. From there they would be able to search for Employees using their Worker ID key from the table.Once the worker is pulled up other information about the worker stored in the table will also be displayed for the HR department.</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title"/>
          </p:nvPr>
        </p:nvSpPr>
        <p:spPr>
          <a:xfrm>
            <a:off x="311699" y="292850"/>
            <a:ext cx="8520602" cy="80100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pPr>
            <a:r>
              <a:rPr sz="1400"/>
              <a:t>Roles</a:t>
            </a:r>
          </a:p>
        </p:txBody>
      </p:sp>
      <p:sp>
        <p:nvSpPr>
          <p:cNvPr id="58" name="Shape 58"/>
          <p:cNvSpPr/>
          <p:nvPr>
            <p:ph type="body" idx="1"/>
          </p:nvPr>
        </p:nvSpPr>
        <p:spPr>
          <a:xfrm>
            <a:off x="311699" y="1228675"/>
            <a:ext cx="8520602" cy="334020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pPr>
            <a:endParaRPr sz="1400"/>
          </a:p>
          <a:p>
            <a:pPr lvl="0" marL="228600">
              <a:defRPr sz="1800"/>
            </a:pPr>
            <a:r>
              <a:rPr sz="1400"/>
              <a:t>Ortagus Winfrey- Analyst</a:t>
            </a:r>
            <a:endParaRPr sz="1400"/>
          </a:p>
          <a:p>
            <a:pPr lvl="0" marL="228600">
              <a:defRPr sz="1800"/>
            </a:pPr>
            <a:r>
              <a:rPr sz="1400"/>
              <a:t>Ryan Ocampo- Architecture/back-end</a:t>
            </a:r>
            <a:endParaRPr sz="1400"/>
          </a:p>
          <a:p>
            <a:pPr lvl="0" marL="228600">
              <a:defRPr sz="1800"/>
            </a:pPr>
            <a:r>
              <a:rPr sz="1400"/>
              <a:t>Mechal Terfie- Backend/testing</a:t>
            </a:r>
            <a:endParaRPr sz="1400"/>
          </a:p>
          <a:p>
            <a:pPr lvl="0" marL="228600">
              <a:defRPr sz="1800"/>
            </a:pPr>
            <a:r>
              <a:rPr sz="1400"/>
              <a:t>Shenila Daredia- Frontend/back-end</a:t>
            </a:r>
            <a:endParaRPr sz="1400"/>
          </a:p>
          <a:p>
            <a:pPr lvl="0" marL="228600">
              <a:defRPr sz="1800"/>
            </a:pPr>
            <a:r>
              <a:rPr sz="1400"/>
              <a:t>Dalya Khatun- Frontend/back-end/testing </a:t>
            </a:r>
            <a:br>
              <a:rPr sz="1400"/>
            </a:br>
            <a:br>
              <a:rPr sz="1400"/>
            </a:b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ph type="title"/>
          </p:nvPr>
        </p:nvSpPr>
        <p:spPr>
          <a:xfrm>
            <a:off x="2802750" y="802500"/>
            <a:ext cx="3538499" cy="3538499"/>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lgn="ctr">
              <a:defRPr sz="4800"/>
            </a:lvl1pPr>
          </a:lstStyle>
          <a:p>
            <a:pPr lvl="0">
              <a:defRPr sz="1800"/>
            </a:pPr>
            <a:r>
              <a:rPr sz="4800"/>
              <a:t>Entities</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 name="Shape 64"/>
          <p:cNvSpPr/>
          <p:nvPr>
            <p:ph type="title"/>
          </p:nvPr>
        </p:nvSpPr>
        <p:spPr>
          <a:xfrm>
            <a:off x="4877475" y="296899"/>
            <a:ext cx="3981899" cy="629102"/>
          </a:xfrm>
          <a:prstGeom prst="rect">
            <a:avLst/>
          </a:prstGeom>
          <a:extLst>
            <a:ext uri="{C572A759-6A51-4108-AA02-DFA0A04FC94B}">
              <ma14:wrappingTextBoxFlag xmlns:ma14="http://schemas.microsoft.com/office/mac/drawingml/2011/main" val="1"/>
            </a:ext>
          </a:extLst>
        </p:spPr>
        <p:txBody>
          <a:bodyPr lIns="0" tIns="0" rIns="0" bIns="0" anchor="t">
            <a:normAutofit fontScale="100000" lnSpcReduction="0"/>
          </a:bodyPr>
          <a:lstStyle>
            <a:lvl1pPr defTabSz="795527">
              <a:defRPr sz="3132"/>
            </a:lvl1pPr>
          </a:lstStyle>
          <a:p>
            <a:pPr lvl="0">
              <a:defRPr sz="1800"/>
            </a:pPr>
            <a:r>
              <a:rPr sz="3132"/>
              <a:t>&lt;Employee&gt; </a:t>
            </a:r>
          </a:p>
        </p:txBody>
      </p:sp>
      <p:sp>
        <p:nvSpPr>
          <p:cNvPr id="65" name="Shape 65"/>
          <p:cNvSpPr/>
          <p:nvPr>
            <p:ph type="body" idx="1"/>
          </p:nvPr>
        </p:nvSpPr>
        <p:spPr>
          <a:xfrm>
            <a:off x="4877475" y="1275625"/>
            <a:ext cx="3981899" cy="103380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sz="1600">
                <a:latin typeface="Arial Bold"/>
                <a:ea typeface="Arial Bold"/>
                <a:cs typeface="Arial Bold"/>
                <a:sym typeface="Arial Bold"/>
              </a:defRPr>
            </a:lvl1pPr>
          </a:lstStyle>
          <a:p>
            <a:pPr lvl="0">
              <a:defRPr sz="1800"/>
            </a:pPr>
            <a:r>
              <a:rPr sz="1600"/>
              <a:t>Workers that make up the company</a:t>
            </a:r>
          </a:p>
        </p:txBody>
      </p:sp>
      <p:sp>
        <p:nvSpPr>
          <p:cNvPr id="66" name="Shape 66"/>
          <p:cNvSpPr/>
          <p:nvPr/>
        </p:nvSpPr>
        <p:spPr>
          <a:xfrm>
            <a:off x="4877475" y="2104375"/>
            <a:ext cx="3981901" cy="104063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0">
              <a:defRPr sz="1800">
                <a:solidFill>
                  <a:srgbClr val="000000"/>
                </a:solidFill>
              </a:defRPr>
            </a:pPr>
            <a:r>
              <a:rPr sz="1600">
                <a:latin typeface="Arial Bold"/>
                <a:ea typeface="Arial Bold"/>
                <a:cs typeface="Arial Bold"/>
                <a:sym typeface="Arial Bold"/>
              </a:rPr>
              <a:t>Has a 1:1 relation with our &lt;Position&gt; entity </a:t>
            </a:r>
            <a:endParaRPr sz="1200"/>
          </a:p>
          <a:p>
            <a:pPr lvl="0">
              <a:defRPr sz="1800">
                <a:solidFill>
                  <a:srgbClr val="000000"/>
                </a:solidFill>
              </a:defRPr>
            </a:pPr>
            <a:r>
              <a:rPr sz="1400"/>
              <a:t>“Every employee works one position, but every position may not be filled by an employee.” </a:t>
            </a:r>
          </a:p>
        </p:txBody>
      </p:sp>
      <p:sp>
        <p:nvSpPr>
          <p:cNvPr id="67" name="Shape 67"/>
          <p:cNvSpPr/>
          <p:nvPr/>
        </p:nvSpPr>
        <p:spPr>
          <a:xfrm>
            <a:off x="4877475" y="3925529"/>
            <a:ext cx="3981901" cy="38023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marL="510116" indent="-370416">
              <a:buSzPct val="100000"/>
              <a:buChar char="●"/>
              <a:defRPr>
                <a:solidFill>
                  <a:srgbClr val="000000"/>
                </a:solidFill>
                <a:latin typeface="Arial Bold"/>
                <a:ea typeface="Arial Bold"/>
                <a:cs typeface="Arial Bold"/>
                <a:sym typeface="Arial Bold"/>
              </a:defRPr>
            </a:lvl1pPr>
          </a:lstStyle>
          <a:p>
            <a:pPr lvl="0">
              <a:defRPr sz="1800"/>
            </a:pPr>
            <a:r>
              <a:rPr sz="1400"/>
              <a:t>Full Participation</a:t>
            </a:r>
          </a:p>
        </p:txBody>
      </p:sp>
      <p:pic>
        <p:nvPicPr>
          <p:cNvPr id="68" name="image01.png"/>
          <p:cNvPicPr/>
          <p:nvPr/>
        </p:nvPicPr>
        <p:blipFill>
          <a:blip r:embed="rId3">
            <a:extLst/>
          </a:blip>
          <a:stretch>
            <a:fillRect/>
          </a:stretch>
        </p:blipFill>
        <p:spPr>
          <a:xfrm>
            <a:off x="74949" y="1442799"/>
            <a:ext cx="4440827" cy="2257900"/>
          </a:xfrm>
          <a:prstGeom prst="rect">
            <a:avLst/>
          </a:prstGeom>
          <a:ln w="12700">
            <a:miter lim="400000"/>
          </a:ln>
        </p:spPr>
      </p:pic>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title"/>
          </p:nvPr>
        </p:nvSpPr>
        <p:spPr>
          <a:xfrm>
            <a:off x="4877475" y="296899"/>
            <a:ext cx="3981901" cy="629102"/>
          </a:xfrm>
          <a:prstGeom prst="rect">
            <a:avLst/>
          </a:prstGeom>
          <a:extLst>
            <a:ext uri="{C572A759-6A51-4108-AA02-DFA0A04FC94B}">
              <ma14:wrappingTextBoxFlag xmlns:ma14="http://schemas.microsoft.com/office/mac/drawingml/2011/main" val="1"/>
            </a:ext>
          </a:extLst>
        </p:spPr>
        <p:txBody>
          <a:bodyPr lIns="0" tIns="0" rIns="0" bIns="0" anchor="t">
            <a:normAutofit fontScale="100000" lnSpcReduction="0"/>
          </a:bodyPr>
          <a:lstStyle>
            <a:lvl1pPr defTabSz="795527">
              <a:defRPr sz="3132"/>
            </a:lvl1pPr>
          </a:lstStyle>
          <a:p>
            <a:pPr lvl="0">
              <a:defRPr sz="1800"/>
            </a:pPr>
            <a:r>
              <a:rPr sz="3132"/>
              <a:t>&lt;Position&gt;</a:t>
            </a:r>
          </a:p>
        </p:txBody>
      </p:sp>
      <p:sp>
        <p:nvSpPr>
          <p:cNvPr id="73" name="Shape 73"/>
          <p:cNvSpPr/>
          <p:nvPr>
            <p:ph type="body" idx="1"/>
          </p:nvPr>
        </p:nvSpPr>
        <p:spPr>
          <a:xfrm>
            <a:off x="4877475" y="1275625"/>
            <a:ext cx="3981901" cy="10338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sz="1600">
                <a:latin typeface="Arial Bold"/>
                <a:ea typeface="Arial Bold"/>
                <a:cs typeface="Arial Bold"/>
                <a:sym typeface="Arial Bold"/>
              </a:defRPr>
            </a:lvl1pPr>
          </a:lstStyle>
          <a:p>
            <a:pPr lvl="0">
              <a:defRPr sz="1800"/>
            </a:pPr>
            <a:r>
              <a:rPr sz="1600"/>
              <a:t>Identifying role within the company</a:t>
            </a:r>
          </a:p>
        </p:txBody>
      </p:sp>
      <p:sp>
        <p:nvSpPr>
          <p:cNvPr id="74" name="Shape 74"/>
          <p:cNvSpPr/>
          <p:nvPr/>
        </p:nvSpPr>
        <p:spPr>
          <a:xfrm>
            <a:off x="4877475" y="2104375"/>
            <a:ext cx="3981901" cy="104063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0">
              <a:defRPr sz="1800">
                <a:solidFill>
                  <a:srgbClr val="000000"/>
                </a:solidFill>
              </a:defRPr>
            </a:pPr>
            <a:r>
              <a:rPr sz="1600">
                <a:latin typeface="Arial Bold"/>
                <a:ea typeface="Arial Bold"/>
                <a:cs typeface="Arial Bold"/>
                <a:sym typeface="Arial Bold"/>
              </a:rPr>
              <a:t>Has an N:1 relation with our &lt;Department&gt; entity </a:t>
            </a:r>
            <a:endParaRPr sz="1200"/>
          </a:p>
          <a:p>
            <a:pPr lvl="0">
              <a:defRPr sz="1800">
                <a:solidFill>
                  <a:srgbClr val="000000"/>
                </a:solidFill>
              </a:defRPr>
            </a:pPr>
            <a:r>
              <a:rPr sz="1400"/>
              <a:t>“Individual departments can have many positions” </a:t>
            </a:r>
          </a:p>
        </p:txBody>
      </p:sp>
      <p:sp>
        <p:nvSpPr>
          <p:cNvPr id="75" name="Shape 75"/>
          <p:cNvSpPr/>
          <p:nvPr/>
        </p:nvSpPr>
        <p:spPr>
          <a:xfrm>
            <a:off x="4877475" y="3925529"/>
            <a:ext cx="3981901" cy="38023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marL="510116" indent="-370416">
              <a:buSzPct val="100000"/>
              <a:buChar char="●"/>
              <a:defRPr>
                <a:solidFill>
                  <a:srgbClr val="000000"/>
                </a:solidFill>
                <a:latin typeface="Arial Bold"/>
                <a:ea typeface="Arial Bold"/>
                <a:cs typeface="Arial Bold"/>
                <a:sym typeface="Arial Bold"/>
              </a:defRPr>
            </a:lvl1pPr>
          </a:lstStyle>
          <a:p>
            <a:pPr lvl="0">
              <a:defRPr sz="1800"/>
            </a:pPr>
            <a:r>
              <a:rPr sz="1400"/>
              <a:t>Partial Participation</a:t>
            </a:r>
          </a:p>
        </p:txBody>
      </p:sp>
      <p:pic>
        <p:nvPicPr>
          <p:cNvPr id="76" name="image03.png"/>
          <p:cNvPicPr/>
          <p:nvPr/>
        </p:nvPicPr>
        <p:blipFill>
          <a:blip r:embed="rId3">
            <a:extLst/>
          </a:blip>
          <a:stretch>
            <a:fillRect/>
          </a:stretch>
        </p:blipFill>
        <p:spPr>
          <a:xfrm>
            <a:off x="149950" y="925999"/>
            <a:ext cx="4393725" cy="3752626"/>
          </a:xfrm>
          <a:prstGeom prst="rect">
            <a:avLst/>
          </a:prstGeom>
          <a:ln w="12700">
            <a:miter lim="400000"/>
          </a:ln>
        </p:spPr>
      </p:pic>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title"/>
          </p:nvPr>
        </p:nvSpPr>
        <p:spPr>
          <a:xfrm>
            <a:off x="4877475" y="296899"/>
            <a:ext cx="3981901" cy="629102"/>
          </a:xfrm>
          <a:prstGeom prst="rect">
            <a:avLst/>
          </a:prstGeom>
          <a:extLst>
            <a:ext uri="{C572A759-6A51-4108-AA02-DFA0A04FC94B}">
              <ma14:wrappingTextBoxFlag xmlns:ma14="http://schemas.microsoft.com/office/mac/drawingml/2011/main" val="1"/>
            </a:ext>
          </a:extLst>
        </p:spPr>
        <p:txBody>
          <a:bodyPr lIns="0" tIns="0" rIns="0" bIns="0" anchor="t">
            <a:normAutofit fontScale="100000" lnSpcReduction="0"/>
          </a:bodyPr>
          <a:lstStyle>
            <a:lvl1pPr defTabSz="795527">
              <a:defRPr sz="3132"/>
            </a:lvl1pPr>
          </a:lstStyle>
          <a:p>
            <a:pPr lvl="0">
              <a:defRPr sz="1800"/>
            </a:pPr>
            <a:r>
              <a:rPr sz="3132"/>
              <a:t>&lt;Salary&gt;</a:t>
            </a:r>
          </a:p>
        </p:txBody>
      </p:sp>
      <p:sp>
        <p:nvSpPr>
          <p:cNvPr id="81" name="Shape 81"/>
          <p:cNvSpPr/>
          <p:nvPr>
            <p:ph type="body" idx="1"/>
          </p:nvPr>
        </p:nvSpPr>
        <p:spPr>
          <a:xfrm>
            <a:off x="4877475" y="1275625"/>
            <a:ext cx="3981901" cy="10338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sz="1600">
                <a:latin typeface="Arial Bold"/>
                <a:ea typeface="Arial Bold"/>
                <a:cs typeface="Arial Bold"/>
                <a:sym typeface="Arial Bold"/>
              </a:defRPr>
            </a:lvl1pPr>
          </a:lstStyle>
          <a:p>
            <a:pPr lvl="0">
              <a:defRPr sz="1800"/>
            </a:pPr>
            <a:r>
              <a:rPr sz="1600"/>
              <a:t>Initial income provided by work position</a:t>
            </a:r>
          </a:p>
        </p:txBody>
      </p:sp>
      <p:sp>
        <p:nvSpPr>
          <p:cNvPr id="82" name="Shape 82"/>
          <p:cNvSpPr/>
          <p:nvPr/>
        </p:nvSpPr>
        <p:spPr>
          <a:xfrm>
            <a:off x="4877475" y="2104375"/>
            <a:ext cx="3981901" cy="104063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0">
              <a:defRPr sz="1800">
                <a:solidFill>
                  <a:srgbClr val="000000"/>
                </a:solidFill>
              </a:defRPr>
            </a:pPr>
            <a:r>
              <a:rPr sz="1600">
                <a:latin typeface="Arial Bold"/>
                <a:ea typeface="Arial Bold"/>
                <a:cs typeface="Arial Bold"/>
                <a:sym typeface="Arial Bold"/>
              </a:rPr>
              <a:t>Has an M:N relation with our &lt;Position&gt; entity </a:t>
            </a:r>
            <a:endParaRPr sz="1200"/>
          </a:p>
          <a:p>
            <a:pPr lvl="0">
              <a:defRPr sz="1800">
                <a:solidFill>
                  <a:srgbClr val="000000"/>
                </a:solidFill>
              </a:defRPr>
            </a:pPr>
            <a:r>
              <a:rPr sz="1400"/>
              <a:t>“There can be one, or numerous positions that have the same, or different, salaries.” </a:t>
            </a:r>
          </a:p>
        </p:txBody>
      </p:sp>
      <p:sp>
        <p:nvSpPr>
          <p:cNvPr id="83" name="Shape 83"/>
          <p:cNvSpPr/>
          <p:nvPr/>
        </p:nvSpPr>
        <p:spPr>
          <a:xfrm>
            <a:off x="4877475" y="3925529"/>
            <a:ext cx="3981901" cy="38023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marL="510116" indent="-370416">
              <a:buSzPct val="100000"/>
              <a:buChar char="●"/>
              <a:defRPr>
                <a:solidFill>
                  <a:srgbClr val="000000"/>
                </a:solidFill>
                <a:latin typeface="Arial Bold"/>
                <a:ea typeface="Arial Bold"/>
                <a:cs typeface="Arial Bold"/>
                <a:sym typeface="Arial Bold"/>
              </a:defRPr>
            </a:lvl1pPr>
          </a:lstStyle>
          <a:p>
            <a:pPr lvl="0">
              <a:defRPr sz="1800"/>
            </a:pPr>
            <a:r>
              <a:rPr sz="1400"/>
              <a:t>Full Participation</a:t>
            </a:r>
          </a:p>
        </p:txBody>
      </p:sp>
      <p:pic>
        <p:nvPicPr>
          <p:cNvPr id="84" name="image05.png"/>
          <p:cNvPicPr/>
          <p:nvPr/>
        </p:nvPicPr>
        <p:blipFill>
          <a:blip r:embed="rId3">
            <a:extLst/>
          </a:blip>
          <a:stretch>
            <a:fillRect/>
          </a:stretch>
        </p:blipFill>
        <p:spPr>
          <a:xfrm>
            <a:off x="152400" y="152400"/>
            <a:ext cx="4572676" cy="3867864"/>
          </a:xfrm>
          <a:prstGeom prst="rect">
            <a:avLst/>
          </a:prstGeom>
          <a:ln w="12700">
            <a:miter lim="400000"/>
          </a:ln>
        </p:spPr>
      </p:pic>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Shape 88"/>
          <p:cNvSpPr/>
          <p:nvPr>
            <p:ph type="title"/>
          </p:nvPr>
        </p:nvSpPr>
        <p:spPr>
          <a:xfrm>
            <a:off x="4877475" y="296899"/>
            <a:ext cx="3981901" cy="629102"/>
          </a:xfrm>
          <a:prstGeom prst="rect">
            <a:avLst/>
          </a:prstGeom>
          <a:extLst>
            <a:ext uri="{C572A759-6A51-4108-AA02-DFA0A04FC94B}">
              <ma14:wrappingTextBoxFlag xmlns:ma14="http://schemas.microsoft.com/office/mac/drawingml/2011/main" val="1"/>
            </a:ext>
          </a:extLst>
        </p:spPr>
        <p:txBody>
          <a:bodyPr lIns="0" tIns="0" rIns="0" bIns="0" anchor="t">
            <a:normAutofit fontScale="100000" lnSpcReduction="0"/>
          </a:bodyPr>
          <a:lstStyle>
            <a:lvl1pPr defTabSz="795527">
              <a:defRPr sz="3132"/>
            </a:lvl1pPr>
          </a:lstStyle>
          <a:p>
            <a:pPr lvl="0">
              <a:defRPr sz="1800"/>
            </a:pPr>
            <a:r>
              <a:rPr sz="3132"/>
              <a:t>&lt;Departments&gt;</a:t>
            </a:r>
          </a:p>
        </p:txBody>
      </p:sp>
      <p:sp>
        <p:nvSpPr>
          <p:cNvPr id="89" name="Shape 89"/>
          <p:cNvSpPr/>
          <p:nvPr>
            <p:ph type="body" idx="1"/>
          </p:nvPr>
        </p:nvSpPr>
        <p:spPr>
          <a:xfrm>
            <a:off x="4877475" y="1275625"/>
            <a:ext cx="3981901" cy="10338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sz="1600">
                <a:latin typeface="Arial Bold"/>
                <a:ea typeface="Arial Bold"/>
                <a:cs typeface="Arial Bold"/>
                <a:sym typeface="Arial Bold"/>
              </a:defRPr>
            </a:lvl1pPr>
          </a:lstStyle>
          <a:p>
            <a:pPr lvl="0">
              <a:defRPr sz="1800"/>
            </a:pPr>
            <a:r>
              <a:rPr sz="1600"/>
              <a:t>Specified divisions that focus on different production aspects of a company</a:t>
            </a:r>
          </a:p>
        </p:txBody>
      </p:sp>
      <p:sp>
        <p:nvSpPr>
          <p:cNvPr id="90" name="Shape 90"/>
          <p:cNvSpPr/>
          <p:nvPr/>
        </p:nvSpPr>
        <p:spPr>
          <a:xfrm>
            <a:off x="4877475" y="2309424"/>
            <a:ext cx="3981901" cy="104063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0">
              <a:defRPr sz="1800">
                <a:solidFill>
                  <a:srgbClr val="000000"/>
                </a:solidFill>
              </a:defRPr>
            </a:pPr>
            <a:r>
              <a:rPr sz="1600">
                <a:latin typeface="Arial Bold"/>
                <a:ea typeface="Arial Bold"/>
                <a:cs typeface="Arial Bold"/>
                <a:sym typeface="Arial Bold"/>
              </a:rPr>
              <a:t>Has an N:1 relation with our &lt;Store&gt; entity </a:t>
            </a:r>
            <a:endParaRPr sz="1200"/>
          </a:p>
          <a:p>
            <a:pPr lvl="0">
              <a:defRPr sz="1800">
                <a:solidFill>
                  <a:srgbClr val="000000"/>
                </a:solidFill>
              </a:defRPr>
            </a:pPr>
            <a:r>
              <a:rPr sz="1400"/>
              <a:t>“Various amounts of departments can be considered for each store.” </a:t>
            </a:r>
          </a:p>
        </p:txBody>
      </p:sp>
      <p:sp>
        <p:nvSpPr>
          <p:cNvPr id="91" name="Shape 91"/>
          <p:cNvSpPr/>
          <p:nvPr/>
        </p:nvSpPr>
        <p:spPr>
          <a:xfrm>
            <a:off x="4877475" y="3925529"/>
            <a:ext cx="3981901" cy="38023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marL="510116" indent="-370416">
              <a:buSzPct val="100000"/>
              <a:buChar char="●"/>
              <a:defRPr>
                <a:solidFill>
                  <a:srgbClr val="000000"/>
                </a:solidFill>
                <a:latin typeface="Arial Bold"/>
                <a:ea typeface="Arial Bold"/>
                <a:cs typeface="Arial Bold"/>
                <a:sym typeface="Arial Bold"/>
              </a:defRPr>
            </a:lvl1pPr>
          </a:lstStyle>
          <a:p>
            <a:pPr lvl="0">
              <a:defRPr sz="1800"/>
            </a:pPr>
            <a:r>
              <a:rPr sz="1400"/>
              <a:t>Full Participation</a:t>
            </a:r>
          </a:p>
        </p:txBody>
      </p:sp>
      <p:pic>
        <p:nvPicPr>
          <p:cNvPr id="92" name="image04.png"/>
          <p:cNvPicPr/>
          <p:nvPr/>
        </p:nvPicPr>
        <p:blipFill>
          <a:blip r:embed="rId3">
            <a:extLst/>
          </a:blip>
          <a:stretch>
            <a:fillRect/>
          </a:stretch>
        </p:blipFill>
        <p:spPr>
          <a:xfrm>
            <a:off x="161774" y="114924"/>
            <a:ext cx="4476751" cy="4743451"/>
          </a:xfrm>
          <a:prstGeom prst="rect">
            <a:avLst/>
          </a:prstGeom>
          <a:ln w="12700">
            <a:miter lim="400000"/>
          </a:ln>
        </p:spPr>
      </p:pic>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title"/>
          </p:nvPr>
        </p:nvSpPr>
        <p:spPr>
          <a:xfrm>
            <a:off x="4877475" y="296899"/>
            <a:ext cx="3981901" cy="629102"/>
          </a:xfrm>
          <a:prstGeom prst="rect">
            <a:avLst/>
          </a:prstGeom>
          <a:extLst>
            <a:ext uri="{C572A759-6A51-4108-AA02-DFA0A04FC94B}">
              <ma14:wrappingTextBoxFlag xmlns:ma14="http://schemas.microsoft.com/office/mac/drawingml/2011/main" val="1"/>
            </a:ext>
          </a:extLst>
        </p:spPr>
        <p:txBody>
          <a:bodyPr lIns="0" tIns="0" rIns="0" bIns="0" anchor="t">
            <a:normAutofit fontScale="100000" lnSpcReduction="0"/>
          </a:bodyPr>
          <a:lstStyle>
            <a:lvl1pPr defTabSz="795527">
              <a:defRPr sz="3132"/>
            </a:lvl1pPr>
          </a:lstStyle>
          <a:p>
            <a:pPr lvl="0">
              <a:defRPr sz="1800"/>
            </a:pPr>
            <a:r>
              <a:rPr sz="3132"/>
              <a:t>&lt;Store&gt;</a:t>
            </a:r>
          </a:p>
        </p:txBody>
      </p:sp>
      <p:sp>
        <p:nvSpPr>
          <p:cNvPr id="97" name="Shape 97"/>
          <p:cNvSpPr/>
          <p:nvPr>
            <p:ph type="body" idx="1"/>
          </p:nvPr>
        </p:nvSpPr>
        <p:spPr>
          <a:xfrm>
            <a:off x="4877475" y="1275625"/>
            <a:ext cx="3981901" cy="10338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defRPr sz="1600">
                <a:latin typeface="Arial Bold"/>
                <a:ea typeface="Arial Bold"/>
                <a:cs typeface="Arial Bold"/>
                <a:sym typeface="Arial Bold"/>
              </a:defRPr>
            </a:lvl1pPr>
          </a:lstStyle>
          <a:p>
            <a:pPr lvl="0">
              <a:defRPr sz="1800"/>
            </a:pPr>
            <a:r>
              <a:rPr sz="1600"/>
              <a:t>The location where each employee,position, and department are located.</a:t>
            </a:r>
          </a:p>
        </p:txBody>
      </p:sp>
      <p:sp>
        <p:nvSpPr>
          <p:cNvPr id="98" name="Shape 98"/>
          <p:cNvSpPr/>
          <p:nvPr/>
        </p:nvSpPr>
        <p:spPr>
          <a:xfrm>
            <a:off x="4877475" y="2309424"/>
            <a:ext cx="3981901" cy="83743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0">
              <a:defRPr sz="1800">
                <a:solidFill>
                  <a:srgbClr val="000000"/>
                </a:solidFill>
              </a:defRPr>
            </a:pPr>
            <a:r>
              <a:rPr sz="1600">
                <a:latin typeface="Arial Bold"/>
                <a:ea typeface="Arial Bold"/>
                <a:cs typeface="Arial Bold"/>
                <a:sym typeface="Arial Bold"/>
              </a:rPr>
              <a:t>Has an 1:N relation with our &lt;Department&gt; entity </a:t>
            </a:r>
            <a:endParaRPr sz="1200"/>
          </a:p>
          <a:p>
            <a:pPr lvl="0">
              <a:defRPr sz="1800">
                <a:solidFill>
                  <a:srgbClr val="000000"/>
                </a:solidFill>
              </a:defRPr>
            </a:pPr>
            <a:r>
              <a:rPr sz="1400"/>
              <a:t>“Individual stores can have many departments.” </a:t>
            </a:r>
          </a:p>
        </p:txBody>
      </p:sp>
      <p:sp>
        <p:nvSpPr>
          <p:cNvPr id="99" name="Shape 99"/>
          <p:cNvSpPr/>
          <p:nvPr/>
        </p:nvSpPr>
        <p:spPr>
          <a:xfrm>
            <a:off x="4877475" y="3925529"/>
            <a:ext cx="3981901" cy="38023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marL="510116" indent="-370416">
              <a:buSzPct val="100000"/>
              <a:buChar char="●"/>
              <a:defRPr>
                <a:solidFill>
                  <a:srgbClr val="000000"/>
                </a:solidFill>
                <a:latin typeface="Arial Bold"/>
                <a:ea typeface="Arial Bold"/>
                <a:cs typeface="Arial Bold"/>
                <a:sym typeface="Arial Bold"/>
              </a:defRPr>
            </a:lvl1pPr>
          </a:lstStyle>
          <a:p>
            <a:pPr lvl="0">
              <a:defRPr sz="1800"/>
            </a:pPr>
            <a:r>
              <a:rPr sz="1400"/>
              <a:t>Partial Participation</a:t>
            </a:r>
          </a:p>
        </p:txBody>
      </p:sp>
      <p:pic>
        <p:nvPicPr>
          <p:cNvPr id="100" name="image02.png"/>
          <p:cNvPicPr/>
          <p:nvPr/>
        </p:nvPicPr>
        <p:blipFill>
          <a:blip r:embed="rId3">
            <a:extLst/>
          </a:blip>
          <a:stretch>
            <a:fillRect/>
          </a:stretch>
        </p:blipFill>
        <p:spPr>
          <a:xfrm>
            <a:off x="152400" y="152400"/>
            <a:ext cx="4000500" cy="4481249"/>
          </a:xfrm>
          <a:prstGeom prst="rect">
            <a:avLst/>
          </a:prstGeom>
          <a:ln w="12700">
            <a:miter lim="400000"/>
          </a:ln>
        </p:spPr>
      </p:pic>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FDC8"/>
      </a:dk1>
      <a:lt1>
        <a:srgbClr val="00FDC8"/>
      </a:lt1>
      <a:dk2>
        <a:srgbClr val="A7A7A7"/>
      </a:dk2>
      <a:lt2>
        <a:srgbClr val="535353"/>
      </a:lt2>
      <a:accent1>
        <a:srgbClr val="212121"/>
      </a:accent1>
      <a:accent2>
        <a:srgbClr val="455A64"/>
      </a:accent2>
      <a:accent3>
        <a:srgbClr val="78909C"/>
      </a:accent3>
      <a:accent4>
        <a:srgbClr val="7C7CE0"/>
      </a:accent4>
      <a:accent5>
        <a:srgbClr val="DB4437"/>
      </a:accent5>
      <a:accent6>
        <a:srgbClr val="F6CD4C"/>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212121"/>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00FDC8"/>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212121"/>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00FDC8"/>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212121"/>
      </a:accent1>
      <a:accent2>
        <a:srgbClr val="455A64"/>
      </a:accent2>
      <a:accent3>
        <a:srgbClr val="78909C"/>
      </a:accent3>
      <a:accent4>
        <a:srgbClr val="7C7CE0"/>
      </a:accent4>
      <a:accent5>
        <a:srgbClr val="DB4437"/>
      </a:accent5>
      <a:accent6>
        <a:srgbClr val="F6CD4C"/>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212121"/>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00FDC8"/>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212121"/>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400" u="none" kumimoji="0" normalizeH="0">
            <a:ln>
              <a:noFill/>
            </a:ln>
            <a:solidFill>
              <a:srgbClr val="00FDC8"/>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