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5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“Title TBD”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Ortagus</a:t>
            </a:r>
            <a:r>
              <a:rPr lang="en-US" dirty="0" smtClean="0"/>
              <a:t> Winfrey</a:t>
            </a:r>
          </a:p>
          <a:p>
            <a:r>
              <a:rPr lang="en-US" dirty="0" err="1" smtClean="0"/>
              <a:t>Mechal</a:t>
            </a:r>
            <a:r>
              <a:rPr lang="en-US" dirty="0" smtClean="0"/>
              <a:t> </a:t>
            </a:r>
            <a:r>
              <a:rPr lang="en-US" dirty="0" err="1" smtClean="0"/>
              <a:t>Terfie</a:t>
            </a:r>
            <a:endParaRPr lang="en-US" dirty="0" smtClean="0"/>
          </a:p>
          <a:p>
            <a:r>
              <a:rPr lang="en-US" dirty="0" err="1" smtClean="0"/>
              <a:t>Shenila</a:t>
            </a:r>
            <a:r>
              <a:rPr lang="en-US" dirty="0" smtClean="0"/>
              <a:t> </a:t>
            </a:r>
            <a:r>
              <a:rPr lang="en-US" dirty="0" err="1" smtClean="0"/>
              <a:t>Daredia</a:t>
            </a:r>
            <a:endParaRPr lang="en-US" dirty="0" smtClean="0"/>
          </a:p>
          <a:p>
            <a:r>
              <a:rPr lang="en-US" dirty="0" err="1" smtClean="0"/>
              <a:t>Dalya</a:t>
            </a:r>
            <a:r>
              <a:rPr lang="en-US" dirty="0" smtClean="0"/>
              <a:t> </a:t>
            </a:r>
            <a:r>
              <a:rPr lang="en-US" dirty="0" err="1" smtClean="0"/>
              <a:t>Khatun</a:t>
            </a:r>
            <a:endParaRPr lang="en-US" dirty="0" smtClean="0"/>
          </a:p>
          <a:p>
            <a:r>
              <a:rPr lang="en-US" dirty="0" smtClean="0"/>
              <a:t>Ryan </a:t>
            </a:r>
            <a:r>
              <a:rPr lang="en-US" dirty="0" err="1" smtClean="0"/>
              <a:t>Ocampo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“Title TBD”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</cp:revision>
  <dcterms:created xsi:type="dcterms:W3CDTF">2017-02-16T15:46:47Z</dcterms:created>
  <dcterms:modified xsi:type="dcterms:W3CDTF">2017-02-16T15:54:04Z</dcterms:modified>
</cp:coreProperties>
</file>