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B04A7F-0FE4-DEF5-FDE1-2A065EC2C4D4}" v="481" dt="2020-07-08T07:39:46.0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57EC20-D1C7-46DF-B1E5-080E7E177913}"/>
              </a:ext>
            </a:extLst>
          </p:cNvPr>
          <p:cNvSpPr/>
          <p:nvPr/>
        </p:nvSpPr>
        <p:spPr>
          <a:xfrm>
            <a:off x="6350981" y="3132170"/>
            <a:ext cx="2494766" cy="86638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Master controller</a:t>
            </a:r>
          </a:p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STM32F103C8</a:t>
            </a:r>
          </a:p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 32-bit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3671FF-5D69-4B7D-B321-190D405EDC72}"/>
              </a:ext>
            </a:extLst>
          </p:cNvPr>
          <p:cNvSpPr/>
          <p:nvPr/>
        </p:nvSpPr>
        <p:spPr>
          <a:xfrm>
            <a:off x="5463721" y="4238634"/>
            <a:ext cx="2494766" cy="86638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Flight Controller </a:t>
            </a:r>
          </a:p>
          <a:p>
            <a:pPr algn="ctr"/>
            <a:r>
              <a:rPr lang="en-US" dirty="0">
                <a:cs typeface="Calibri"/>
              </a:rPr>
              <a:t>32-bit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6FF5DD-5141-47DC-9238-56110D8B2F99}"/>
              </a:ext>
            </a:extLst>
          </p:cNvPr>
          <p:cNvSpPr/>
          <p:nvPr/>
        </p:nvSpPr>
        <p:spPr>
          <a:xfrm>
            <a:off x="5359336" y="1670799"/>
            <a:ext cx="1043836" cy="866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Pixy AI camera 1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3637E4-1CCD-49EB-ABBF-5BED20B207C3}"/>
              </a:ext>
            </a:extLst>
          </p:cNvPr>
          <p:cNvSpPr/>
          <p:nvPr/>
        </p:nvSpPr>
        <p:spPr>
          <a:xfrm>
            <a:off x="7123416" y="1649921"/>
            <a:ext cx="1043836" cy="866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Compass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194F43-4BA4-4608-8D1C-90A0429F8612}"/>
              </a:ext>
            </a:extLst>
          </p:cNvPr>
          <p:cNvSpPr/>
          <p:nvPr/>
        </p:nvSpPr>
        <p:spPr>
          <a:xfrm>
            <a:off x="4909378" y="3048661"/>
            <a:ext cx="688931" cy="866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IR</a:t>
            </a:r>
          </a:p>
          <a:p>
            <a:pPr algn="ctr"/>
            <a:r>
              <a:rPr lang="en-US" dirty="0">
                <a:cs typeface="Calibri"/>
              </a:rPr>
              <a:t>Left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2CEBF4-7B38-4350-8213-B05A40F1196A}"/>
              </a:ext>
            </a:extLst>
          </p:cNvPr>
          <p:cNvSpPr/>
          <p:nvPr/>
        </p:nvSpPr>
        <p:spPr>
          <a:xfrm>
            <a:off x="9534676" y="3048660"/>
            <a:ext cx="730685" cy="866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IR</a:t>
            </a:r>
          </a:p>
          <a:p>
            <a:pPr algn="ctr"/>
            <a:r>
              <a:rPr lang="en-US" dirty="0">
                <a:cs typeface="Calibri"/>
              </a:rPr>
              <a:t>Right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E3261E-2486-4EFB-8017-BEC71B4D32EB}"/>
              </a:ext>
            </a:extLst>
          </p:cNvPr>
          <p:cNvSpPr/>
          <p:nvPr/>
        </p:nvSpPr>
        <p:spPr>
          <a:xfrm>
            <a:off x="8406228" y="4249073"/>
            <a:ext cx="1043836" cy="8663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Robot gripper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398810-DC5E-4BF5-A6BD-8DD318CAEFBD}"/>
              </a:ext>
            </a:extLst>
          </p:cNvPr>
          <p:cNvSpPr/>
          <p:nvPr/>
        </p:nvSpPr>
        <p:spPr>
          <a:xfrm>
            <a:off x="8856184" y="1670799"/>
            <a:ext cx="1043836" cy="866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Pixy AI camera 2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AF94BE-18EE-4332-B988-B1F5B9A9558F}"/>
              </a:ext>
            </a:extLst>
          </p:cNvPr>
          <p:cNvSpPr/>
          <p:nvPr/>
        </p:nvSpPr>
        <p:spPr>
          <a:xfrm>
            <a:off x="7123416" y="366003"/>
            <a:ext cx="1043836" cy="866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Radio RX</a:t>
            </a:r>
            <a:endParaRPr lang="en-US" dirty="0"/>
          </a:p>
        </p:txBody>
      </p:sp>
      <p:sp>
        <p:nvSpPr>
          <p:cNvPr id="16" name="Arrow: Bent-Up 15">
            <a:extLst>
              <a:ext uri="{FF2B5EF4-FFF2-40B4-BE49-F238E27FC236}">
                <a16:creationId xmlns:a16="http://schemas.microsoft.com/office/drawing/2014/main" id="{2975FDDD-0F7E-4233-A863-1585B0AE63E1}"/>
              </a:ext>
            </a:extLst>
          </p:cNvPr>
          <p:cNvSpPr/>
          <p:nvPr/>
        </p:nvSpPr>
        <p:spPr>
          <a:xfrm flipV="1">
            <a:off x="8168597" y="906946"/>
            <a:ext cx="313149" cy="222337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Bent-Up 16">
            <a:extLst>
              <a:ext uri="{FF2B5EF4-FFF2-40B4-BE49-F238E27FC236}">
                <a16:creationId xmlns:a16="http://schemas.microsoft.com/office/drawing/2014/main" id="{62A6EFF3-C4A3-40D4-80E7-491B80A7F195}"/>
              </a:ext>
            </a:extLst>
          </p:cNvPr>
          <p:cNvSpPr/>
          <p:nvPr/>
        </p:nvSpPr>
        <p:spPr>
          <a:xfrm flipH="1" flipV="1">
            <a:off x="6915991" y="1940342"/>
            <a:ext cx="208769" cy="120041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6C93BE31-4172-4DDF-91C1-A04C773D3F00}"/>
              </a:ext>
            </a:extLst>
          </p:cNvPr>
          <p:cNvSpPr/>
          <p:nvPr/>
        </p:nvSpPr>
        <p:spPr>
          <a:xfrm flipH="1" flipV="1">
            <a:off x="8533940" y="2096917"/>
            <a:ext cx="313151" cy="104383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9346D2DB-1185-4392-B668-A0EDCA0CABF3}"/>
              </a:ext>
            </a:extLst>
          </p:cNvPr>
          <p:cNvSpPr/>
          <p:nvPr/>
        </p:nvSpPr>
        <p:spPr>
          <a:xfrm flipV="1">
            <a:off x="6404516" y="2107354"/>
            <a:ext cx="302711" cy="102296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8E3A9EF-7FF9-40F3-BEB8-F219F9513CF7}"/>
              </a:ext>
            </a:extLst>
          </p:cNvPr>
          <p:cNvSpPr/>
          <p:nvPr/>
        </p:nvSpPr>
        <p:spPr>
          <a:xfrm>
            <a:off x="5606558" y="3574089"/>
            <a:ext cx="741124" cy="114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1A86810-FCC5-4B57-81AB-47D060BD6DA1}"/>
              </a:ext>
            </a:extLst>
          </p:cNvPr>
          <p:cNvSpPr/>
          <p:nvPr/>
        </p:nvSpPr>
        <p:spPr>
          <a:xfrm rot="10800000">
            <a:off x="8842792" y="3514183"/>
            <a:ext cx="678494" cy="125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A6F911D2-62E9-4F9D-A2A7-6C57A60F421A}"/>
              </a:ext>
            </a:extLst>
          </p:cNvPr>
          <p:cNvSpPr/>
          <p:nvPr/>
        </p:nvSpPr>
        <p:spPr>
          <a:xfrm rot="5400000">
            <a:off x="6643216" y="4090577"/>
            <a:ext cx="250522" cy="521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9F4785FF-5740-4428-9A6D-1D97B550CBDC}"/>
              </a:ext>
            </a:extLst>
          </p:cNvPr>
          <p:cNvSpPr/>
          <p:nvPr/>
        </p:nvSpPr>
        <p:spPr>
          <a:xfrm rot="5400000">
            <a:off x="6862421" y="4101014"/>
            <a:ext cx="250522" cy="521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7047A51D-705A-4C8B-BCCC-33227A06FAD4}"/>
              </a:ext>
            </a:extLst>
          </p:cNvPr>
          <p:cNvSpPr/>
          <p:nvPr/>
        </p:nvSpPr>
        <p:spPr>
          <a:xfrm rot="5400000">
            <a:off x="7092064" y="4090576"/>
            <a:ext cx="250522" cy="521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B6C1EFC3-52E2-4370-A623-0E32987C69A8}"/>
              </a:ext>
            </a:extLst>
          </p:cNvPr>
          <p:cNvSpPr/>
          <p:nvPr/>
        </p:nvSpPr>
        <p:spPr>
          <a:xfrm rot="5400000">
            <a:off x="7332147" y="4101014"/>
            <a:ext cx="250522" cy="521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95BA8147-9E3E-416C-BA06-989A8424F90C}"/>
              </a:ext>
            </a:extLst>
          </p:cNvPr>
          <p:cNvSpPr/>
          <p:nvPr/>
        </p:nvSpPr>
        <p:spPr>
          <a:xfrm rot="5400000">
            <a:off x="8355106" y="4090575"/>
            <a:ext cx="250522" cy="521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52FD1BDE-741B-4299-89B2-B50FFA7EDDD1}"/>
              </a:ext>
            </a:extLst>
          </p:cNvPr>
          <p:cNvSpPr/>
          <p:nvPr/>
        </p:nvSpPr>
        <p:spPr>
          <a:xfrm rot="5400000">
            <a:off x="7593106" y="4101013"/>
            <a:ext cx="250522" cy="521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192070E-7E62-46F3-940B-03B600656DF6}"/>
              </a:ext>
            </a:extLst>
          </p:cNvPr>
          <p:cNvSpPr txBox="1"/>
          <p:nvPr/>
        </p:nvSpPr>
        <p:spPr>
          <a:xfrm>
            <a:off x="404225" y="544595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Slave A category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CAEAD7-30A9-459A-A8AD-B37E2D3E0F58}"/>
              </a:ext>
            </a:extLst>
          </p:cNvPr>
          <p:cNvSpPr txBox="1"/>
          <p:nvPr/>
        </p:nvSpPr>
        <p:spPr>
          <a:xfrm>
            <a:off x="404225" y="576242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Slave B category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D9F3BA7-3B79-41D7-8F01-8CF893D4C90F}"/>
              </a:ext>
            </a:extLst>
          </p:cNvPr>
          <p:cNvSpPr/>
          <p:nvPr/>
        </p:nvSpPr>
        <p:spPr>
          <a:xfrm>
            <a:off x="2181747" y="5548115"/>
            <a:ext cx="1064711" cy="177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1543CA2-B441-4549-8BD7-1E3DAA9CA4AA}"/>
              </a:ext>
            </a:extLst>
          </p:cNvPr>
          <p:cNvSpPr/>
          <p:nvPr/>
        </p:nvSpPr>
        <p:spPr>
          <a:xfrm>
            <a:off x="2181747" y="5861265"/>
            <a:ext cx="1064711" cy="17745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71E0879-A0BB-4FAF-8B67-F534D86CF66E}"/>
              </a:ext>
            </a:extLst>
          </p:cNvPr>
          <p:cNvSpPr/>
          <p:nvPr/>
        </p:nvSpPr>
        <p:spPr>
          <a:xfrm>
            <a:off x="2181746" y="6153539"/>
            <a:ext cx="1064711" cy="1774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C48DC8-C965-4390-84C4-64612C696290}"/>
              </a:ext>
            </a:extLst>
          </p:cNvPr>
          <p:cNvSpPr txBox="1"/>
          <p:nvPr/>
        </p:nvSpPr>
        <p:spPr>
          <a:xfrm>
            <a:off x="404225" y="605469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Master category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6CE0468-74B4-4F52-9156-4EC66B7C6B87}"/>
              </a:ext>
            </a:extLst>
          </p:cNvPr>
          <p:cNvSpPr/>
          <p:nvPr/>
        </p:nvSpPr>
        <p:spPr>
          <a:xfrm>
            <a:off x="5150567" y="5251154"/>
            <a:ext cx="469728" cy="3131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M1</a:t>
            </a:r>
            <a:endParaRPr lang="en-US" sz="1600">
              <a:solidFill>
                <a:schemeClr val="tx1"/>
              </a:solidFill>
              <a:cs typeface="Calibri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B3EA78-1D18-40F2-881A-C5089AAA666D}"/>
              </a:ext>
            </a:extLst>
          </p:cNvPr>
          <p:cNvSpPr/>
          <p:nvPr/>
        </p:nvSpPr>
        <p:spPr>
          <a:xfrm>
            <a:off x="5693362" y="5251153"/>
            <a:ext cx="469728" cy="3131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M1</a:t>
            </a:r>
            <a:endParaRPr lang="en-US" sz="1600">
              <a:solidFill>
                <a:schemeClr val="tx1"/>
              </a:solidFill>
              <a:cs typeface="Calibri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3B62EDC-6F31-487F-A79D-6EF8841F4D18}"/>
              </a:ext>
            </a:extLst>
          </p:cNvPr>
          <p:cNvSpPr/>
          <p:nvPr/>
        </p:nvSpPr>
        <p:spPr>
          <a:xfrm>
            <a:off x="6236156" y="5251153"/>
            <a:ext cx="469728" cy="3131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M1</a:t>
            </a:r>
            <a:endParaRPr lang="en-US" sz="1600">
              <a:solidFill>
                <a:schemeClr val="tx1"/>
              </a:solidFill>
              <a:cs typeface="Calibri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BF70ABD-F259-4F11-9483-6B130E647806}"/>
              </a:ext>
            </a:extLst>
          </p:cNvPr>
          <p:cNvSpPr/>
          <p:nvPr/>
        </p:nvSpPr>
        <p:spPr>
          <a:xfrm>
            <a:off x="6778949" y="5251153"/>
            <a:ext cx="469728" cy="3131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M1</a:t>
            </a:r>
            <a:endParaRPr lang="en-US" sz="1600">
              <a:solidFill>
                <a:schemeClr val="tx1"/>
              </a:solidFill>
              <a:cs typeface="Calibri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2445E06-7AEB-40CA-92E9-A16A381C3712}"/>
              </a:ext>
            </a:extLst>
          </p:cNvPr>
          <p:cNvSpPr/>
          <p:nvPr/>
        </p:nvSpPr>
        <p:spPr>
          <a:xfrm>
            <a:off x="7300868" y="5251153"/>
            <a:ext cx="469728" cy="3131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M1</a:t>
            </a:r>
            <a:endParaRPr lang="en-US" sz="1600">
              <a:solidFill>
                <a:schemeClr val="tx1"/>
              </a:solidFill>
              <a:cs typeface="Calibri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5302E8A-B953-47B9-820E-C14164C1049C}"/>
              </a:ext>
            </a:extLst>
          </p:cNvPr>
          <p:cNvSpPr/>
          <p:nvPr/>
        </p:nvSpPr>
        <p:spPr>
          <a:xfrm>
            <a:off x="7812347" y="5251154"/>
            <a:ext cx="480166" cy="3131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M1</a:t>
            </a:r>
            <a:endParaRPr lang="en-US" sz="1600">
              <a:solidFill>
                <a:schemeClr val="tx1"/>
              </a:solidFill>
              <a:cs typeface="Calibri"/>
            </a:endParaRP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8FFEBF46-1AAC-4B18-B71D-3E44680D8AEF}"/>
              </a:ext>
            </a:extLst>
          </p:cNvPr>
          <p:cNvSpPr/>
          <p:nvPr/>
        </p:nvSpPr>
        <p:spPr>
          <a:xfrm rot="5400000">
            <a:off x="5552406" y="5150070"/>
            <a:ext cx="104386" cy="626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5A3CC5DF-3215-4A36-A344-C022C2A3B44E}"/>
              </a:ext>
            </a:extLst>
          </p:cNvPr>
          <p:cNvSpPr/>
          <p:nvPr/>
        </p:nvSpPr>
        <p:spPr>
          <a:xfrm rot="5400000">
            <a:off x="5889041" y="5136186"/>
            <a:ext cx="104386" cy="626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A41C99FB-6253-48D0-9338-E74B2E9CCC2D}"/>
              </a:ext>
            </a:extLst>
          </p:cNvPr>
          <p:cNvSpPr/>
          <p:nvPr/>
        </p:nvSpPr>
        <p:spPr>
          <a:xfrm rot="5400000">
            <a:off x="6382985" y="5150070"/>
            <a:ext cx="104386" cy="626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B1E55AEC-3BAA-4B4C-A62B-774D439F3784}"/>
              </a:ext>
            </a:extLst>
          </p:cNvPr>
          <p:cNvSpPr/>
          <p:nvPr/>
        </p:nvSpPr>
        <p:spPr>
          <a:xfrm rot="5400000">
            <a:off x="6939245" y="5150070"/>
            <a:ext cx="104386" cy="626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810D0CEB-962A-48DA-A53A-4960C886D5CC}"/>
              </a:ext>
            </a:extLst>
          </p:cNvPr>
          <p:cNvSpPr/>
          <p:nvPr/>
        </p:nvSpPr>
        <p:spPr>
          <a:xfrm rot="5400000">
            <a:off x="7434545" y="5150070"/>
            <a:ext cx="104386" cy="626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6B05848A-7642-45A5-9D96-9BD560D15AD1}"/>
              </a:ext>
            </a:extLst>
          </p:cNvPr>
          <p:cNvSpPr/>
          <p:nvPr/>
        </p:nvSpPr>
        <p:spPr>
          <a:xfrm rot="5400000">
            <a:off x="7826859" y="5150070"/>
            <a:ext cx="104386" cy="626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B545FDE-D1B9-4C1A-93AA-B8B6355A3E54}"/>
              </a:ext>
            </a:extLst>
          </p:cNvPr>
          <p:cNvSpPr txBox="1"/>
          <p:nvPr/>
        </p:nvSpPr>
        <p:spPr>
          <a:xfrm>
            <a:off x="404224" y="638951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Motor category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6F1F342-D71B-4F51-B62C-13EBD788F256}"/>
              </a:ext>
            </a:extLst>
          </p:cNvPr>
          <p:cNvSpPr/>
          <p:nvPr/>
        </p:nvSpPr>
        <p:spPr>
          <a:xfrm>
            <a:off x="2181746" y="6476812"/>
            <a:ext cx="1064711" cy="1774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188</cp:revision>
  <dcterms:created xsi:type="dcterms:W3CDTF">2020-07-08T07:20:18Z</dcterms:created>
  <dcterms:modified xsi:type="dcterms:W3CDTF">2020-07-08T07:40:31Z</dcterms:modified>
</cp:coreProperties>
</file>